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daa9ec8cf4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006615edf4f36"/>
  </p:sldMasterIdLst>
  <p:sldIdLst>
    <p:sldId xmlns:r="http://schemas.openxmlformats.org/officeDocument/2006/relationships" id="256" r:id="R405828b2692042ba"/>
    <p:sldId xmlns:r="http://schemas.openxmlformats.org/officeDocument/2006/relationships" id="257" r:id="Re2efb4b60116448c"/>
    <p:sldId xmlns:r="http://schemas.openxmlformats.org/officeDocument/2006/relationships" id="258" r:id="R4d8350a25d024c45"/>
    <p:sldId xmlns:r="http://schemas.openxmlformats.org/officeDocument/2006/relationships" id="259" r:id="R725ccfcdc29b4a0b"/>
    <p:sldId xmlns:r="http://schemas.openxmlformats.org/officeDocument/2006/relationships" id="260" r:id="R3f63634e869740d2"/>
    <p:sldId xmlns:r="http://schemas.openxmlformats.org/officeDocument/2006/relationships" id="261" r:id="R884b6dfcbba249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006615edf4f36" /><Relationship Type="http://schemas.openxmlformats.org/officeDocument/2006/relationships/slide" Target="/ppt/slides/slide1.xml" Id="R405828b2692042ba" /><Relationship Type="http://schemas.openxmlformats.org/officeDocument/2006/relationships/slide" Target="/ppt/slides/slide2.xml" Id="Re2efb4b60116448c" /><Relationship Type="http://schemas.openxmlformats.org/officeDocument/2006/relationships/slide" Target="/ppt/slides/slide3.xml" Id="R4d8350a25d024c45" /><Relationship Type="http://schemas.openxmlformats.org/officeDocument/2006/relationships/slide" Target="/ppt/slides/slide4.xml" Id="R725ccfcdc29b4a0b" /><Relationship Type="http://schemas.openxmlformats.org/officeDocument/2006/relationships/slide" Target="/ppt/slides/slide5.xml" Id="R3f63634e869740d2" /><Relationship Type="http://schemas.openxmlformats.org/officeDocument/2006/relationships/slide" Target="/ppt/slides/slide6.xml" Id="R884b6dfcbba249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3582cacac47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6bf01d5e64707" /><Relationship Type="http://schemas.openxmlformats.org/officeDocument/2006/relationships/theme" Target="/ppt/slideMasters/theme/theme1.xml" Id="R594c76e469e04b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6bf01d5e6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c0d60fe4e47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f485de14347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a2c16c84741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91bb668dc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f6759e4d7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a1d9c5000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UMOE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86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umoe@umoe.no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936 091 237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