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341962706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7f440cdad401e"/>
  </p:sldMasterIdLst>
  <p:sldIdLst>
    <p:sldId xmlns:r="http://schemas.openxmlformats.org/officeDocument/2006/relationships" id="256" r:id="R68055e8e4f714dfe"/>
    <p:sldId xmlns:r="http://schemas.openxmlformats.org/officeDocument/2006/relationships" id="257" r:id="Racee5a3e3bcc403a"/>
    <p:sldId xmlns:r="http://schemas.openxmlformats.org/officeDocument/2006/relationships" id="258" r:id="R08c7c51b847c45fe"/>
    <p:sldId xmlns:r="http://schemas.openxmlformats.org/officeDocument/2006/relationships" id="259" r:id="R1e4df96b833040cf"/>
    <p:sldId xmlns:r="http://schemas.openxmlformats.org/officeDocument/2006/relationships" id="260" r:id="R155f478b57f04cfb"/>
    <p:sldId xmlns:r="http://schemas.openxmlformats.org/officeDocument/2006/relationships" id="261" r:id="R4d3d6ad140f346cd"/>
    <p:sldId xmlns:r="http://schemas.openxmlformats.org/officeDocument/2006/relationships" id="262" r:id="Rfe23866227f1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7f440cdad401e" /><Relationship Type="http://schemas.openxmlformats.org/officeDocument/2006/relationships/slide" Target="/ppt/slides/slide1.xml" Id="R68055e8e4f714dfe" /><Relationship Type="http://schemas.openxmlformats.org/officeDocument/2006/relationships/slide" Target="/ppt/slides/slide2.xml" Id="Racee5a3e3bcc403a" /><Relationship Type="http://schemas.openxmlformats.org/officeDocument/2006/relationships/slide" Target="/ppt/slides/slide3.xml" Id="R08c7c51b847c45fe" /><Relationship Type="http://schemas.openxmlformats.org/officeDocument/2006/relationships/slide" Target="/ppt/slides/slide4.xml" Id="R1e4df96b833040cf" /><Relationship Type="http://schemas.openxmlformats.org/officeDocument/2006/relationships/slide" Target="/ppt/slides/slide5.xml" Id="R155f478b57f04cfb" /><Relationship Type="http://schemas.openxmlformats.org/officeDocument/2006/relationships/slide" Target="/ppt/slides/slide6.xml" Id="R4d3d6ad140f346cd" /><Relationship Type="http://schemas.openxmlformats.org/officeDocument/2006/relationships/slide" Target="/ppt/slides/slide7.xml" Id="Rfe23866227f1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9bfa26dd1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a9e18f504442" /><Relationship Type="http://schemas.openxmlformats.org/officeDocument/2006/relationships/theme" Target="/ppt/slideMasters/theme/theme1.xml" Id="Re8a9c63055dc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aa9e18f50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6ea9ded0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7ca25d4a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a59fa4fb8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979c5228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bd582030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81c33b9d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23e3aa1c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UMOE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 GRUPPEN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2 546 316 000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2 546 584 000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JUM HOLDING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KLIMASTIFTELSEN UMOE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AGUM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JUM HOLDING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umoe@umoe.no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936 091 237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