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61e5039b9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1ac8105384ef0"/>
  </p:sldMasterIdLst>
  <p:sldIdLst>
    <p:sldId xmlns:r="http://schemas.openxmlformats.org/officeDocument/2006/relationships" id="256" r:id="Ra722f0bee8774543"/>
    <p:sldId xmlns:r="http://schemas.openxmlformats.org/officeDocument/2006/relationships" id="257" r:id="R8c99e87bb8eb49be"/>
    <p:sldId xmlns:r="http://schemas.openxmlformats.org/officeDocument/2006/relationships" id="258" r:id="R28bac5124a5a46cb"/>
    <p:sldId xmlns:r="http://schemas.openxmlformats.org/officeDocument/2006/relationships" id="259" r:id="R9da8b37d67f44631"/>
    <p:sldId xmlns:r="http://schemas.openxmlformats.org/officeDocument/2006/relationships" id="260" r:id="Rae67e60469c34e5d"/>
    <p:sldId xmlns:r="http://schemas.openxmlformats.org/officeDocument/2006/relationships" id="261" r:id="Rae48777c3e6143dc"/>
    <p:sldId xmlns:r="http://schemas.openxmlformats.org/officeDocument/2006/relationships" id="262" r:id="Rb8ba6debac6a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1ac8105384ef0" /><Relationship Type="http://schemas.openxmlformats.org/officeDocument/2006/relationships/slide" Target="/ppt/slides/slide1.xml" Id="Ra722f0bee8774543" /><Relationship Type="http://schemas.openxmlformats.org/officeDocument/2006/relationships/slide" Target="/ppt/slides/slide2.xml" Id="R8c99e87bb8eb49be" /><Relationship Type="http://schemas.openxmlformats.org/officeDocument/2006/relationships/slide" Target="/ppt/slides/slide3.xml" Id="R28bac5124a5a46cb" /><Relationship Type="http://schemas.openxmlformats.org/officeDocument/2006/relationships/slide" Target="/ppt/slides/slide4.xml" Id="R9da8b37d67f44631" /><Relationship Type="http://schemas.openxmlformats.org/officeDocument/2006/relationships/slide" Target="/ppt/slides/slide5.xml" Id="Rae67e60469c34e5d" /><Relationship Type="http://schemas.openxmlformats.org/officeDocument/2006/relationships/slide" Target="/ppt/slides/slide6.xml" Id="Rae48777c3e6143dc" /><Relationship Type="http://schemas.openxmlformats.org/officeDocument/2006/relationships/slide" Target="/ppt/slides/slide7.xml" Id="Rb8ba6debac6a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c130f045b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ed5515bcc4643" /><Relationship Type="http://schemas.openxmlformats.org/officeDocument/2006/relationships/theme" Target="/ppt/slideMasters/theme/theme1.xml" Id="R1e40356ecc80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ed5515bcc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7e806d8f46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d3f95062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55727640a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6a6996a80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df7175097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c54cdab85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698ee6547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STAXWOLD SKIPPERUD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LOYD ESPEN FAGERENG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DRAGE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