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adef36602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7239db61c4987"/>
  </p:sldMasterIdLst>
  <p:sldIdLst>
    <p:sldId xmlns:r="http://schemas.openxmlformats.org/officeDocument/2006/relationships" id="256" r:id="R687205c676734020"/>
    <p:sldId xmlns:r="http://schemas.openxmlformats.org/officeDocument/2006/relationships" id="257" r:id="R26b75f7071154051"/>
    <p:sldId xmlns:r="http://schemas.openxmlformats.org/officeDocument/2006/relationships" id="258" r:id="Rb47a3679b72247c5"/>
    <p:sldId xmlns:r="http://schemas.openxmlformats.org/officeDocument/2006/relationships" id="259" r:id="R3be3748597f74e6c"/>
    <p:sldId xmlns:r="http://schemas.openxmlformats.org/officeDocument/2006/relationships" id="260" r:id="Rbfa7b185c483496b"/>
    <p:sldId xmlns:r="http://schemas.openxmlformats.org/officeDocument/2006/relationships" id="261" r:id="R2bb8632f996a43c2"/>
    <p:sldId xmlns:r="http://schemas.openxmlformats.org/officeDocument/2006/relationships" id="262" r:id="R2641bf9bf5cc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7239db61c4987" /><Relationship Type="http://schemas.openxmlformats.org/officeDocument/2006/relationships/slide" Target="/ppt/slides/slide1.xml" Id="R687205c676734020" /><Relationship Type="http://schemas.openxmlformats.org/officeDocument/2006/relationships/slide" Target="/ppt/slides/slide2.xml" Id="R26b75f7071154051" /><Relationship Type="http://schemas.openxmlformats.org/officeDocument/2006/relationships/slide" Target="/ppt/slides/slide3.xml" Id="Rb47a3679b72247c5" /><Relationship Type="http://schemas.openxmlformats.org/officeDocument/2006/relationships/slide" Target="/ppt/slides/slide4.xml" Id="R3be3748597f74e6c" /><Relationship Type="http://schemas.openxmlformats.org/officeDocument/2006/relationships/slide" Target="/ppt/slides/slide5.xml" Id="Rbfa7b185c483496b" /><Relationship Type="http://schemas.openxmlformats.org/officeDocument/2006/relationships/slide" Target="/ppt/slides/slide6.xml" Id="R2bb8632f996a43c2" /><Relationship Type="http://schemas.openxmlformats.org/officeDocument/2006/relationships/slide" Target="/ppt/slides/slide7.xml" Id="R2641bf9bf5cc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79fa3eaff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be9b2c6d45c6" /><Relationship Type="http://schemas.openxmlformats.org/officeDocument/2006/relationships/theme" Target="/ppt/slideMasters/theme/theme1.xml" Id="R86b2605f8e8d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bbe9b2c6d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e3d1b38f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44b45b09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7fb17aa8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a5e42deb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fc9e196c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ac006939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6b8d21f6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II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ROGERS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