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40ce65143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1060044dd4c95"/>
  </p:sldMasterIdLst>
  <p:sldIdLst>
    <p:sldId xmlns:r="http://schemas.openxmlformats.org/officeDocument/2006/relationships" id="256" r:id="Rf07a6aaa15b7435b"/>
    <p:sldId xmlns:r="http://schemas.openxmlformats.org/officeDocument/2006/relationships" id="257" r:id="R2edfd462dcf74017"/>
    <p:sldId xmlns:r="http://schemas.openxmlformats.org/officeDocument/2006/relationships" id="258" r:id="Rd53a82cb5c8e4487"/>
    <p:sldId xmlns:r="http://schemas.openxmlformats.org/officeDocument/2006/relationships" id="259" r:id="R45a4d1f3c0f04b98"/>
    <p:sldId xmlns:r="http://schemas.openxmlformats.org/officeDocument/2006/relationships" id="260" r:id="R877d1cc336074ca2"/>
    <p:sldId xmlns:r="http://schemas.openxmlformats.org/officeDocument/2006/relationships" id="261" r:id="R052c9efb3cc8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1060044dd4c95" /><Relationship Type="http://schemas.openxmlformats.org/officeDocument/2006/relationships/slide" Target="/ppt/slides/slide1.xml" Id="Rf07a6aaa15b7435b" /><Relationship Type="http://schemas.openxmlformats.org/officeDocument/2006/relationships/slide" Target="/ppt/slides/slide2.xml" Id="R2edfd462dcf74017" /><Relationship Type="http://schemas.openxmlformats.org/officeDocument/2006/relationships/slide" Target="/ppt/slides/slide3.xml" Id="Rd53a82cb5c8e4487" /><Relationship Type="http://schemas.openxmlformats.org/officeDocument/2006/relationships/slide" Target="/ppt/slides/slide4.xml" Id="R45a4d1f3c0f04b98" /><Relationship Type="http://schemas.openxmlformats.org/officeDocument/2006/relationships/slide" Target="/ppt/slides/slide5.xml" Id="R877d1cc336074ca2" /><Relationship Type="http://schemas.openxmlformats.org/officeDocument/2006/relationships/slide" Target="/ppt/slides/slide6.xml" Id="R052c9efb3cc8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9ca412e68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9b7d765614bae" /><Relationship Type="http://schemas.openxmlformats.org/officeDocument/2006/relationships/theme" Target="/ppt/slideMasters/theme/theme1.xml" Id="R09e0f832a406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9b7d765614b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f955c3ac8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608d9e28a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e3ce908a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6ea5657a42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a50fabee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0f3ebcf59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FRALY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gustaf.aspelin@artel.no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FRALY AS</a:t>
            </a:r>
          </a:p>
        </p:txBody>
      </p:sp>
    </p:spTree>
  </p:cSld>
  <p:clrMapOvr>
    <a:masterClrMapping xmlns:a="http://schemas.openxmlformats.org/drawingml/2006/main"/>
  </p:clrMapOvr>
</p:sld>
</file>