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d537d66a8845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34ee1b0d424ee1"/>
  </p:sldMasterIdLst>
  <p:sldIdLst>
    <p:sldId xmlns:r="http://schemas.openxmlformats.org/officeDocument/2006/relationships" id="256" r:id="Re943a8294ac54d89"/>
    <p:sldId xmlns:r="http://schemas.openxmlformats.org/officeDocument/2006/relationships" id="257" r:id="Rcebc047112d24dfe"/>
    <p:sldId xmlns:r="http://schemas.openxmlformats.org/officeDocument/2006/relationships" id="258" r:id="R7fcead3306c74e70"/>
    <p:sldId xmlns:r="http://schemas.openxmlformats.org/officeDocument/2006/relationships" id="259" r:id="R2398aaa11c544bd6"/>
    <p:sldId xmlns:r="http://schemas.openxmlformats.org/officeDocument/2006/relationships" id="260" r:id="Reddf112fd16143d7"/>
    <p:sldId xmlns:r="http://schemas.openxmlformats.org/officeDocument/2006/relationships" id="261" r:id="R6c9163d329c64334"/>
    <p:sldId xmlns:r="http://schemas.openxmlformats.org/officeDocument/2006/relationships" id="262" r:id="R3c588f2f6e6b44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34ee1b0d424ee1" /><Relationship Type="http://schemas.openxmlformats.org/officeDocument/2006/relationships/slide" Target="/ppt/slides/slide1.xml" Id="Re943a8294ac54d89" /><Relationship Type="http://schemas.openxmlformats.org/officeDocument/2006/relationships/slide" Target="/ppt/slides/slide2.xml" Id="Rcebc047112d24dfe" /><Relationship Type="http://schemas.openxmlformats.org/officeDocument/2006/relationships/slide" Target="/ppt/slides/slide3.xml" Id="R7fcead3306c74e70" /><Relationship Type="http://schemas.openxmlformats.org/officeDocument/2006/relationships/slide" Target="/ppt/slides/slide4.xml" Id="R2398aaa11c544bd6" /><Relationship Type="http://schemas.openxmlformats.org/officeDocument/2006/relationships/slide" Target="/ppt/slides/slide5.xml" Id="Reddf112fd16143d7" /><Relationship Type="http://schemas.openxmlformats.org/officeDocument/2006/relationships/slide" Target="/ppt/slides/slide6.xml" Id="R6c9163d329c64334" /><Relationship Type="http://schemas.openxmlformats.org/officeDocument/2006/relationships/slide" Target="/ppt/slides/slide7.xml" Id="R3c588f2f6e6b44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ffa2bd2b8040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0a012caff437d" /><Relationship Type="http://schemas.openxmlformats.org/officeDocument/2006/relationships/theme" Target="/ppt/slideMasters/theme/theme1.xml" Id="R9c2923545f814e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70a012caff43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b0f6f2e454e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0d12e675943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d84c3a22f49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f944b7eed4c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de096efa64b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80148b2fb43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828c55eaf41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SALVESEN SIGMA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SALVESEN SIGMA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SALVESEN SIGMA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SALVESEN SIGMA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SALVESEN SIGMA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SALVESEN SIGMA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1 183 903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31 237 403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33 672 174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SALVESEN SIGMA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OLAV SALVESEN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SALVESEN SIGMA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Eventyrvegen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7056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936 116 337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SALVESEN SIGMA AS</a:t>
            </a:r>
          </a:p>
        </p:txBody>
      </p:sp>
    </p:spTree>
  </p:cSld>
  <p:clrMapOvr>
    <a:masterClrMapping xmlns:a="http://schemas.openxmlformats.org/drawingml/2006/main"/>
  </p:clrMapOvr>
</p:sld>
</file>