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f5ce6765cd40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aa6e9d49ca4fe7"/>
  </p:sldMasterIdLst>
  <p:sldIdLst>
    <p:sldId xmlns:r="http://schemas.openxmlformats.org/officeDocument/2006/relationships" id="256" r:id="Rc7152a5c20814e96"/>
    <p:sldId xmlns:r="http://schemas.openxmlformats.org/officeDocument/2006/relationships" id="257" r:id="R2d9cae9635974080"/>
    <p:sldId xmlns:r="http://schemas.openxmlformats.org/officeDocument/2006/relationships" id="258" r:id="R16b4f2bd245448fb"/>
    <p:sldId xmlns:r="http://schemas.openxmlformats.org/officeDocument/2006/relationships" id="259" r:id="R1ce132c3c0374404"/>
    <p:sldId xmlns:r="http://schemas.openxmlformats.org/officeDocument/2006/relationships" id="260" r:id="Rd33813a6b3ab4346"/>
    <p:sldId xmlns:r="http://schemas.openxmlformats.org/officeDocument/2006/relationships" id="261" r:id="R88ceec8b8c1f4056"/>
    <p:sldId xmlns:r="http://schemas.openxmlformats.org/officeDocument/2006/relationships" id="262" r:id="R01fc8a42964d40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aa6e9d49ca4fe7" /><Relationship Type="http://schemas.openxmlformats.org/officeDocument/2006/relationships/slide" Target="/ppt/slides/slide1.xml" Id="Rc7152a5c20814e96" /><Relationship Type="http://schemas.openxmlformats.org/officeDocument/2006/relationships/slide" Target="/ppt/slides/slide2.xml" Id="R2d9cae9635974080" /><Relationship Type="http://schemas.openxmlformats.org/officeDocument/2006/relationships/slide" Target="/ppt/slides/slide3.xml" Id="R16b4f2bd245448fb" /><Relationship Type="http://schemas.openxmlformats.org/officeDocument/2006/relationships/slide" Target="/ppt/slides/slide4.xml" Id="R1ce132c3c0374404" /><Relationship Type="http://schemas.openxmlformats.org/officeDocument/2006/relationships/slide" Target="/ppt/slides/slide5.xml" Id="Rd33813a6b3ab4346" /><Relationship Type="http://schemas.openxmlformats.org/officeDocument/2006/relationships/slide" Target="/ppt/slides/slide6.xml" Id="R88ceec8b8c1f4056" /><Relationship Type="http://schemas.openxmlformats.org/officeDocument/2006/relationships/slide" Target="/ppt/slides/slide7.xml" Id="R01fc8a42964d40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73b4e4169449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277041b3a4a93" /><Relationship Type="http://schemas.openxmlformats.org/officeDocument/2006/relationships/theme" Target="/ppt/slideMasters/theme/theme1.xml" Id="R2ac6e393ef1341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4277041b3a4a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c531718d948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96ad283fb44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081df27114c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e5ad4549a45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06355c7054a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e8759cb794e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d0747e41b4b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 GRUPPEN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−6 433 175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13 469 688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293 417 720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389 496 037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 EIENDOM AS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WILHELM KRISTIANSEN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SYVERTSEN AS  –  10,3 %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BRÅTHEN AS  –  10,3 %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ESPEN RØISE KRISTIANSEN AS  –  10,3 %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BRÅTHEN AS  –  9,7 %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Dyrmyrgata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3611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post@pk-eiendom.no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936 129 722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GRUPPEN AS</a:t>
            </a:r>
          </a:p>
        </p:txBody>
      </p:sp>
    </p:spTree>
  </p:cSld>
  <p:clrMapOvr>
    <a:masterClrMapping xmlns:a="http://schemas.openxmlformats.org/drawingml/2006/main"/>
  </p:clrMapOvr>
</p:sld>
</file>