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631379b6b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e24b8f54a4e38"/>
  </p:sldMasterIdLst>
  <p:sldIdLst>
    <p:sldId xmlns:r="http://schemas.openxmlformats.org/officeDocument/2006/relationships" id="256" r:id="R816f2678c0ae436e"/>
    <p:sldId xmlns:r="http://schemas.openxmlformats.org/officeDocument/2006/relationships" id="257" r:id="R901ab4bb85674df8"/>
    <p:sldId xmlns:r="http://schemas.openxmlformats.org/officeDocument/2006/relationships" id="258" r:id="R53b014bed1de48f5"/>
    <p:sldId xmlns:r="http://schemas.openxmlformats.org/officeDocument/2006/relationships" id="259" r:id="R7a5c389446ec44c2"/>
    <p:sldId xmlns:r="http://schemas.openxmlformats.org/officeDocument/2006/relationships" id="260" r:id="R6cdc50309dfa47af"/>
    <p:sldId xmlns:r="http://schemas.openxmlformats.org/officeDocument/2006/relationships" id="261" r:id="R41528a717f684754"/>
    <p:sldId xmlns:r="http://schemas.openxmlformats.org/officeDocument/2006/relationships" id="262" r:id="R398fb9109460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e24b8f54a4e38" /><Relationship Type="http://schemas.openxmlformats.org/officeDocument/2006/relationships/slide" Target="/ppt/slides/slide1.xml" Id="R816f2678c0ae436e" /><Relationship Type="http://schemas.openxmlformats.org/officeDocument/2006/relationships/slide" Target="/ppt/slides/slide2.xml" Id="R901ab4bb85674df8" /><Relationship Type="http://schemas.openxmlformats.org/officeDocument/2006/relationships/slide" Target="/ppt/slides/slide3.xml" Id="R53b014bed1de48f5" /><Relationship Type="http://schemas.openxmlformats.org/officeDocument/2006/relationships/slide" Target="/ppt/slides/slide4.xml" Id="R7a5c389446ec44c2" /><Relationship Type="http://schemas.openxmlformats.org/officeDocument/2006/relationships/slide" Target="/ppt/slides/slide5.xml" Id="R6cdc50309dfa47af" /><Relationship Type="http://schemas.openxmlformats.org/officeDocument/2006/relationships/slide" Target="/ppt/slides/slide6.xml" Id="R41528a717f684754" /><Relationship Type="http://schemas.openxmlformats.org/officeDocument/2006/relationships/slide" Target="/ppt/slides/slide7.xml" Id="R398fb9109460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8acdd0dd9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e4ecde8164ccf" /><Relationship Type="http://schemas.openxmlformats.org/officeDocument/2006/relationships/theme" Target="/ppt/slideMasters/theme/theme1.xml" Id="R13cdda7c8efd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9e4ecde816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9392fb78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e49f35a5048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5973052de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32da4ed9d48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06e2df5b246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1426a9f95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5373ea974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CHRIRON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CHRIRON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−106 698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16 742 033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JOHAN RØNNEBERG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RØNNEBERG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LOUISE RØNNEBERG HØKLIE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RØNNEBERG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CHRIRON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936 133 460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CHRIRON HOLDING AS</a:t>
            </a:r>
          </a:p>
        </p:txBody>
      </p:sp>
    </p:spTree>
  </p:cSld>
  <p:clrMapOvr>
    <a:masterClrMapping xmlns:a="http://schemas.openxmlformats.org/drawingml/2006/main"/>
  </p:clrMapOvr>
</p:sld>
</file>