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f64956e4e040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cc633bbab401e"/>
  </p:sldMasterIdLst>
  <p:sldIdLst>
    <p:sldId xmlns:r="http://schemas.openxmlformats.org/officeDocument/2006/relationships" id="256" r:id="Rebacafee1ede4ea6"/>
    <p:sldId xmlns:r="http://schemas.openxmlformats.org/officeDocument/2006/relationships" id="257" r:id="Rb4544b259ec44d69"/>
    <p:sldId xmlns:r="http://schemas.openxmlformats.org/officeDocument/2006/relationships" id="258" r:id="R65311d69d1a6486b"/>
    <p:sldId xmlns:r="http://schemas.openxmlformats.org/officeDocument/2006/relationships" id="259" r:id="Rabdc5cbdf6d546f2"/>
    <p:sldId xmlns:r="http://schemas.openxmlformats.org/officeDocument/2006/relationships" id="260" r:id="R1db8496bc8ac4997"/>
    <p:sldId xmlns:r="http://schemas.openxmlformats.org/officeDocument/2006/relationships" id="261" r:id="R14785b8108674cc8"/>
    <p:sldId xmlns:r="http://schemas.openxmlformats.org/officeDocument/2006/relationships" id="262" r:id="Ra23588f93cc4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cc633bbab401e" /><Relationship Type="http://schemas.openxmlformats.org/officeDocument/2006/relationships/slide" Target="/ppt/slides/slide1.xml" Id="Rebacafee1ede4ea6" /><Relationship Type="http://schemas.openxmlformats.org/officeDocument/2006/relationships/slide" Target="/ppt/slides/slide2.xml" Id="Rb4544b259ec44d69" /><Relationship Type="http://schemas.openxmlformats.org/officeDocument/2006/relationships/slide" Target="/ppt/slides/slide3.xml" Id="R65311d69d1a6486b" /><Relationship Type="http://schemas.openxmlformats.org/officeDocument/2006/relationships/slide" Target="/ppt/slides/slide4.xml" Id="Rabdc5cbdf6d546f2" /><Relationship Type="http://schemas.openxmlformats.org/officeDocument/2006/relationships/slide" Target="/ppt/slides/slide5.xml" Id="R1db8496bc8ac4997" /><Relationship Type="http://schemas.openxmlformats.org/officeDocument/2006/relationships/slide" Target="/ppt/slides/slide6.xml" Id="R14785b8108674cc8" /><Relationship Type="http://schemas.openxmlformats.org/officeDocument/2006/relationships/slide" Target="/ppt/slides/slide7.xml" Id="Ra23588f93cc4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46d4ba0a14b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23d69a89f4a5a" /><Relationship Type="http://schemas.openxmlformats.org/officeDocument/2006/relationships/theme" Target="/ppt/slideMasters/theme/theme1.xml" Id="R2dc57e74106b48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c23d69a89f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613f61d4f41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08c2f883e48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360b590e840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7adef234d49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e378e00f746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fcb569b2f40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b2018ccdc46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LEVEN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2 064 845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INGJERD HILDEGARD VALDAL FJELDSTAD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Ingjerd Fjeldstad, Breivikvegen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936 135 064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LEVEN INVEST AS</a:t>
            </a:r>
          </a:p>
        </p:txBody>
      </p:sp>
    </p:spTree>
  </p:cSld>
  <p:clrMapOvr>
    <a:masterClrMapping xmlns:a="http://schemas.openxmlformats.org/drawingml/2006/main"/>
  </p:clrMapOvr>
</p:sld>
</file>