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a14108cf8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c446b0b7a43a3"/>
  </p:sldMasterIdLst>
  <p:sldIdLst>
    <p:sldId xmlns:r="http://schemas.openxmlformats.org/officeDocument/2006/relationships" id="256" r:id="R04b02f364ec44c14"/>
    <p:sldId xmlns:r="http://schemas.openxmlformats.org/officeDocument/2006/relationships" id="257" r:id="Rb8644ba6c6534c2d"/>
    <p:sldId xmlns:r="http://schemas.openxmlformats.org/officeDocument/2006/relationships" id="258" r:id="Rdfb54c4f6b744749"/>
    <p:sldId xmlns:r="http://schemas.openxmlformats.org/officeDocument/2006/relationships" id="259" r:id="R54497cd9e8a94997"/>
    <p:sldId xmlns:r="http://schemas.openxmlformats.org/officeDocument/2006/relationships" id="260" r:id="Rbb56abf99bf14465"/>
    <p:sldId xmlns:r="http://schemas.openxmlformats.org/officeDocument/2006/relationships" id="261" r:id="Rdc5d975dfe98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c446b0b7a43a3" /><Relationship Type="http://schemas.openxmlformats.org/officeDocument/2006/relationships/slide" Target="/ppt/slides/slide1.xml" Id="R04b02f364ec44c14" /><Relationship Type="http://schemas.openxmlformats.org/officeDocument/2006/relationships/slide" Target="/ppt/slides/slide2.xml" Id="Rb8644ba6c6534c2d" /><Relationship Type="http://schemas.openxmlformats.org/officeDocument/2006/relationships/slide" Target="/ppt/slides/slide3.xml" Id="Rdfb54c4f6b744749" /><Relationship Type="http://schemas.openxmlformats.org/officeDocument/2006/relationships/slide" Target="/ppt/slides/slide4.xml" Id="R54497cd9e8a94997" /><Relationship Type="http://schemas.openxmlformats.org/officeDocument/2006/relationships/slide" Target="/ppt/slides/slide5.xml" Id="Rbb56abf99bf14465" /><Relationship Type="http://schemas.openxmlformats.org/officeDocument/2006/relationships/slide" Target="/ppt/slides/slide6.xml" Id="Rdc5d975dfe98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c713dd01b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adf7988304a13" /><Relationship Type="http://schemas.openxmlformats.org/officeDocument/2006/relationships/theme" Target="/ppt/slideMasters/theme/theme1.xml" Id="R398423292e5c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adf798830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cc3e685a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2d5ac9c1b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d4d3d8b4a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980a10a6d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b8a39c171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2f7a4b3f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 FJELLSERVICE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 FJELLSERVICE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 FJELLSERVICE AS ble etablert [år] og holder til i Hovden I Setesdal.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 FJELLSERVICE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 FJELLSERVICE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 FJELLSERVICE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 FJELLSERVICE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 Fjellservice AS, Fjellbjørkvegen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4755 Hovden I Setesdal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936 154 794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 FJELLSERVICE AS</a:t>
            </a:r>
          </a:p>
        </p:txBody>
      </p:sp>
    </p:spTree>
  </p:cSld>
  <p:clrMapOvr>
    <a:masterClrMapping xmlns:a="http://schemas.openxmlformats.org/drawingml/2006/main"/>
  </p:clrMapOvr>
</p:sld>
</file>