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a324f7a4464e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228634974148ad"/>
  </p:sldMasterIdLst>
  <p:sldIdLst>
    <p:sldId xmlns:r="http://schemas.openxmlformats.org/officeDocument/2006/relationships" id="256" r:id="Rfc63120d5dcb4510"/>
    <p:sldId xmlns:r="http://schemas.openxmlformats.org/officeDocument/2006/relationships" id="257" r:id="Rdc008714c9404e6d"/>
    <p:sldId xmlns:r="http://schemas.openxmlformats.org/officeDocument/2006/relationships" id="258" r:id="R9d15af0e13ae44c2"/>
    <p:sldId xmlns:r="http://schemas.openxmlformats.org/officeDocument/2006/relationships" id="259" r:id="R796940169a2b44ea"/>
    <p:sldId xmlns:r="http://schemas.openxmlformats.org/officeDocument/2006/relationships" id="260" r:id="R40b3eb54b55145e6"/>
    <p:sldId xmlns:r="http://schemas.openxmlformats.org/officeDocument/2006/relationships" id="261" r:id="R27d3bb30e2584221"/>
    <p:sldId xmlns:r="http://schemas.openxmlformats.org/officeDocument/2006/relationships" id="262" r:id="R9d0db26aa99548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28634974148ad" /><Relationship Type="http://schemas.openxmlformats.org/officeDocument/2006/relationships/slide" Target="/ppt/slides/slide1.xml" Id="Rfc63120d5dcb4510" /><Relationship Type="http://schemas.openxmlformats.org/officeDocument/2006/relationships/slide" Target="/ppt/slides/slide2.xml" Id="Rdc008714c9404e6d" /><Relationship Type="http://schemas.openxmlformats.org/officeDocument/2006/relationships/slide" Target="/ppt/slides/slide3.xml" Id="R9d15af0e13ae44c2" /><Relationship Type="http://schemas.openxmlformats.org/officeDocument/2006/relationships/slide" Target="/ppt/slides/slide4.xml" Id="R796940169a2b44ea" /><Relationship Type="http://schemas.openxmlformats.org/officeDocument/2006/relationships/slide" Target="/ppt/slides/slide5.xml" Id="R40b3eb54b55145e6" /><Relationship Type="http://schemas.openxmlformats.org/officeDocument/2006/relationships/slide" Target="/ppt/slides/slide6.xml" Id="R27d3bb30e2584221" /><Relationship Type="http://schemas.openxmlformats.org/officeDocument/2006/relationships/slide" Target="/ppt/slides/slide7.xml" Id="R9d0db26aa99548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8755f4fdaa43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3e186e717410f" /><Relationship Type="http://schemas.openxmlformats.org/officeDocument/2006/relationships/theme" Target="/ppt/slideMasters/theme/theme1.xml" Id="Rea84e4de467646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63e186e71741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867309cc14d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c7354f80d4b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9be76b8ec4a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c652252964b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94f3aa8914e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1d07654eb4d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5905cc72244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BETONGCONSULT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BETONGCONSULT AS ble etablert [år] og holder til i Nesodden.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8 862 634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1 048 191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808 505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2 235 515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3 700 646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BETONG PARTNER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Hakkespettlia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1459 Nesodden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jarle@betongconsult.no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www.betongconsult.no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936 154 905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BETONGCONSULT AS</a:t>
            </a:r>
          </a:p>
        </p:txBody>
      </p:sp>
    </p:spTree>
  </p:cSld>
  <p:clrMapOvr>
    <a:masterClrMapping xmlns:a="http://schemas.openxmlformats.org/drawingml/2006/main"/>
  </p:clrMapOvr>
</p:sld>
</file>