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e338b9fd8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c048349d4454d"/>
  </p:sldMasterIdLst>
  <p:sldIdLst>
    <p:sldId xmlns:r="http://schemas.openxmlformats.org/officeDocument/2006/relationships" id="256" r:id="R6552093184e4485b"/>
    <p:sldId xmlns:r="http://schemas.openxmlformats.org/officeDocument/2006/relationships" id="257" r:id="Rfc6b229e83c641e2"/>
    <p:sldId xmlns:r="http://schemas.openxmlformats.org/officeDocument/2006/relationships" id="258" r:id="R112aad6ecc954ea6"/>
    <p:sldId xmlns:r="http://schemas.openxmlformats.org/officeDocument/2006/relationships" id="259" r:id="Rcd2c457af39c4b3f"/>
    <p:sldId xmlns:r="http://schemas.openxmlformats.org/officeDocument/2006/relationships" id="260" r:id="R59a01710385148ad"/>
    <p:sldId xmlns:r="http://schemas.openxmlformats.org/officeDocument/2006/relationships" id="261" r:id="Rde81255ba34d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c048349d4454d" /><Relationship Type="http://schemas.openxmlformats.org/officeDocument/2006/relationships/slide" Target="/ppt/slides/slide1.xml" Id="R6552093184e4485b" /><Relationship Type="http://schemas.openxmlformats.org/officeDocument/2006/relationships/slide" Target="/ppt/slides/slide2.xml" Id="Rfc6b229e83c641e2" /><Relationship Type="http://schemas.openxmlformats.org/officeDocument/2006/relationships/slide" Target="/ppt/slides/slide3.xml" Id="R112aad6ecc954ea6" /><Relationship Type="http://schemas.openxmlformats.org/officeDocument/2006/relationships/slide" Target="/ppt/slides/slide4.xml" Id="Rcd2c457af39c4b3f" /><Relationship Type="http://schemas.openxmlformats.org/officeDocument/2006/relationships/slide" Target="/ppt/slides/slide5.xml" Id="R59a01710385148ad" /><Relationship Type="http://schemas.openxmlformats.org/officeDocument/2006/relationships/slide" Target="/ppt/slides/slide6.xml" Id="Rde81255ba34d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89d63e429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6323835984172" /><Relationship Type="http://schemas.openxmlformats.org/officeDocument/2006/relationships/theme" Target="/ppt/slideMasters/theme/theme1.xml" Id="Rbd6c464dd4bb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63238359841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0978784d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8eefb4eb0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012588061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1e0db097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eece77f17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c5ff30714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 REVISJON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−142 872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−112 872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Borgedalsveien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kontakt_oss@styrkrevisjon.no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936 161 731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REVISJON AS</a:t>
            </a:r>
          </a:p>
        </p:txBody>
      </p:sp>
    </p:spTree>
  </p:cSld>
  <p:clrMapOvr>
    <a:masterClrMapping xmlns:a="http://schemas.openxmlformats.org/drawingml/2006/main"/>
  </p:clrMapOvr>
</p:sld>
</file>