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ca387e461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20c8fef4642dc"/>
  </p:sldMasterIdLst>
  <p:sldIdLst>
    <p:sldId xmlns:r="http://schemas.openxmlformats.org/officeDocument/2006/relationships" id="256" r:id="R1922a0d935204916"/>
    <p:sldId xmlns:r="http://schemas.openxmlformats.org/officeDocument/2006/relationships" id="257" r:id="Rfff9c0a0ef734c1e"/>
    <p:sldId xmlns:r="http://schemas.openxmlformats.org/officeDocument/2006/relationships" id="258" r:id="Rb698325c294447b3"/>
    <p:sldId xmlns:r="http://schemas.openxmlformats.org/officeDocument/2006/relationships" id="259" r:id="R2649e7b2521e4986"/>
    <p:sldId xmlns:r="http://schemas.openxmlformats.org/officeDocument/2006/relationships" id="260" r:id="Rdb595f0d270e49ce"/>
    <p:sldId xmlns:r="http://schemas.openxmlformats.org/officeDocument/2006/relationships" id="261" r:id="Rd2ee12ffc1c1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20c8fef4642dc" /><Relationship Type="http://schemas.openxmlformats.org/officeDocument/2006/relationships/slide" Target="/ppt/slides/slide1.xml" Id="R1922a0d935204916" /><Relationship Type="http://schemas.openxmlformats.org/officeDocument/2006/relationships/slide" Target="/ppt/slides/slide2.xml" Id="Rfff9c0a0ef734c1e" /><Relationship Type="http://schemas.openxmlformats.org/officeDocument/2006/relationships/slide" Target="/ppt/slides/slide3.xml" Id="Rb698325c294447b3" /><Relationship Type="http://schemas.openxmlformats.org/officeDocument/2006/relationships/slide" Target="/ppt/slides/slide4.xml" Id="R2649e7b2521e4986" /><Relationship Type="http://schemas.openxmlformats.org/officeDocument/2006/relationships/slide" Target="/ppt/slides/slide5.xml" Id="Rdb595f0d270e49ce" /><Relationship Type="http://schemas.openxmlformats.org/officeDocument/2006/relationships/slide" Target="/ppt/slides/slide6.xml" Id="Rd2ee12ffc1c1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0f1cf0585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ccad1943470e" /><Relationship Type="http://schemas.openxmlformats.org/officeDocument/2006/relationships/theme" Target="/ppt/slideMasters/theme/theme1.xml" Id="R7bc317cb2e40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8ccad1943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3dc88c04a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614f42a6a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91fc93d4a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41449344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6b87b66b6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cb673bae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HÅNDVERKERSTALLEN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HÅNDVERKERSTALLEN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HÅNDVERKERSTALLEN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HÅNDVERKERSTALLEN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HÅNDVERKERSTALLEN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HÅNDVERKERSTALLEN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HÅNDVERKERSTALLEN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Tangerudvegen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936 176 550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HÅNDVERKERSTALLEN AS</a:t>
            </a:r>
          </a:p>
        </p:txBody>
      </p:sp>
    </p:spTree>
  </p:cSld>
  <p:clrMapOvr>
    <a:masterClrMapping xmlns:a="http://schemas.openxmlformats.org/drawingml/2006/main"/>
  </p:clrMapOvr>
</p:sld>
</file>