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24a31b42c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1898fa8024a99"/>
  </p:sldMasterIdLst>
  <p:sldIdLst>
    <p:sldId xmlns:r="http://schemas.openxmlformats.org/officeDocument/2006/relationships" id="256" r:id="Rabecc0d5d7d34b6a"/>
    <p:sldId xmlns:r="http://schemas.openxmlformats.org/officeDocument/2006/relationships" id="257" r:id="Racd7f995a10d41dc"/>
    <p:sldId xmlns:r="http://schemas.openxmlformats.org/officeDocument/2006/relationships" id="258" r:id="Rebbfcc57548740e4"/>
    <p:sldId xmlns:r="http://schemas.openxmlformats.org/officeDocument/2006/relationships" id="259" r:id="Rd4338a33c60243cb"/>
    <p:sldId xmlns:r="http://schemas.openxmlformats.org/officeDocument/2006/relationships" id="260" r:id="R25a4072a8d334365"/>
    <p:sldId xmlns:r="http://schemas.openxmlformats.org/officeDocument/2006/relationships" id="261" r:id="R193f3be8ae1a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1898fa8024a99" /><Relationship Type="http://schemas.openxmlformats.org/officeDocument/2006/relationships/slide" Target="/ppt/slides/slide1.xml" Id="Rabecc0d5d7d34b6a" /><Relationship Type="http://schemas.openxmlformats.org/officeDocument/2006/relationships/slide" Target="/ppt/slides/slide2.xml" Id="Racd7f995a10d41dc" /><Relationship Type="http://schemas.openxmlformats.org/officeDocument/2006/relationships/slide" Target="/ppt/slides/slide3.xml" Id="Rebbfcc57548740e4" /><Relationship Type="http://schemas.openxmlformats.org/officeDocument/2006/relationships/slide" Target="/ppt/slides/slide4.xml" Id="Rd4338a33c60243cb" /><Relationship Type="http://schemas.openxmlformats.org/officeDocument/2006/relationships/slide" Target="/ppt/slides/slide5.xml" Id="R25a4072a8d334365" /><Relationship Type="http://schemas.openxmlformats.org/officeDocument/2006/relationships/slide" Target="/ppt/slides/slide6.xml" Id="R193f3be8ae1a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2f2072cab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d2738e8b49c4" /><Relationship Type="http://schemas.openxmlformats.org/officeDocument/2006/relationships/theme" Target="/ppt/slideMasters/theme/theme1.xml" Id="R4a5a80be3b89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ced2738e8b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859d0cd51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ca3f2af3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fbdac2c0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eceac1154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43c1e84e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e421dd91e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FURULUND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FURULUND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FURULUND ENTREPRENØR AS ble etablert [år] og holder til i Mogreina.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FURULUND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FURULUND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FURULUND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FURULUND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Andorstuvegen 141A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2054 Mogreina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936 204 961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FURULUND ENTREPRENØR AS</a:t>
            </a:r>
          </a:p>
        </p:txBody>
      </p:sp>
    </p:spTree>
  </p:cSld>
  <p:clrMapOvr>
    <a:masterClrMapping xmlns:a="http://schemas.openxmlformats.org/drawingml/2006/main"/>
  </p:clrMapOvr>
</p:sld>
</file>