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ddbcb7209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640a55e9d34412"/>
  </p:sldMasterIdLst>
  <p:sldIdLst>
    <p:sldId xmlns:r="http://schemas.openxmlformats.org/officeDocument/2006/relationships" id="256" r:id="R962b343c574940c3"/>
    <p:sldId xmlns:r="http://schemas.openxmlformats.org/officeDocument/2006/relationships" id="257" r:id="R25e4356bd5ea4413"/>
    <p:sldId xmlns:r="http://schemas.openxmlformats.org/officeDocument/2006/relationships" id="258" r:id="R3a55fea30f654e98"/>
    <p:sldId xmlns:r="http://schemas.openxmlformats.org/officeDocument/2006/relationships" id="259" r:id="Rec8d05dbb40f4b34"/>
    <p:sldId xmlns:r="http://schemas.openxmlformats.org/officeDocument/2006/relationships" id="260" r:id="R8bf0f984c82646b1"/>
    <p:sldId xmlns:r="http://schemas.openxmlformats.org/officeDocument/2006/relationships" id="261" r:id="Ra8f1ed502a314e3a"/>
    <p:sldId xmlns:r="http://schemas.openxmlformats.org/officeDocument/2006/relationships" id="262" r:id="Rfcc134291624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640a55e9d34412" /><Relationship Type="http://schemas.openxmlformats.org/officeDocument/2006/relationships/slide" Target="/ppt/slides/slide1.xml" Id="R962b343c574940c3" /><Relationship Type="http://schemas.openxmlformats.org/officeDocument/2006/relationships/slide" Target="/ppt/slides/slide2.xml" Id="R25e4356bd5ea4413" /><Relationship Type="http://schemas.openxmlformats.org/officeDocument/2006/relationships/slide" Target="/ppt/slides/slide3.xml" Id="R3a55fea30f654e98" /><Relationship Type="http://schemas.openxmlformats.org/officeDocument/2006/relationships/slide" Target="/ppt/slides/slide4.xml" Id="Rec8d05dbb40f4b34" /><Relationship Type="http://schemas.openxmlformats.org/officeDocument/2006/relationships/slide" Target="/ppt/slides/slide5.xml" Id="R8bf0f984c82646b1" /><Relationship Type="http://schemas.openxmlformats.org/officeDocument/2006/relationships/slide" Target="/ppt/slides/slide6.xml" Id="Ra8f1ed502a314e3a" /><Relationship Type="http://schemas.openxmlformats.org/officeDocument/2006/relationships/slide" Target="/ppt/slides/slide7.xml" Id="Rfcc134291624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f5c49c3e6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5f8e92b674a6d" /><Relationship Type="http://schemas.openxmlformats.org/officeDocument/2006/relationships/theme" Target="/ppt/slideMasters/theme/theme1.xml" Id="R5b369d49117c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5f8e92b674a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2e2f4db2e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f62704d74a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d0e1e7b1f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63eab9a8744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5ef1bb5942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6ab3f13741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3542bfda84e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KÅTOBI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KÅTOBI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11 189 294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15 683 000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KÅTO INVEST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GUTOBI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INGTOBI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RATOBI INVEST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936 205 879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KÅTOBI HOLDING AS</a:t>
            </a:r>
          </a:p>
        </p:txBody>
      </p:sp>
    </p:spTree>
  </p:cSld>
  <p:clrMapOvr>
    <a:masterClrMapping xmlns:a="http://schemas.openxmlformats.org/drawingml/2006/main"/>
  </p:clrMapOvr>
</p:sld>
</file>