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d32055aaf9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f5f61f75e4c6c"/>
  </p:sldMasterIdLst>
  <p:sldIdLst>
    <p:sldId xmlns:r="http://schemas.openxmlformats.org/officeDocument/2006/relationships" id="256" r:id="R5c21eb8427914419"/>
    <p:sldId xmlns:r="http://schemas.openxmlformats.org/officeDocument/2006/relationships" id="257" r:id="Rfb0f8c7f5bc44982"/>
    <p:sldId xmlns:r="http://schemas.openxmlformats.org/officeDocument/2006/relationships" id="258" r:id="Ra3a7adfb234d43b8"/>
    <p:sldId xmlns:r="http://schemas.openxmlformats.org/officeDocument/2006/relationships" id="259" r:id="Rf371b1cc53bf4c31"/>
    <p:sldId xmlns:r="http://schemas.openxmlformats.org/officeDocument/2006/relationships" id="260" r:id="R48dd49b3f0454045"/>
    <p:sldId xmlns:r="http://schemas.openxmlformats.org/officeDocument/2006/relationships" id="261" r:id="R894d108ef7d34068"/>
    <p:sldId xmlns:r="http://schemas.openxmlformats.org/officeDocument/2006/relationships" id="262" r:id="Ra28f90f07283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f5f61f75e4c6c" /><Relationship Type="http://schemas.openxmlformats.org/officeDocument/2006/relationships/slide" Target="/ppt/slides/slide1.xml" Id="R5c21eb8427914419" /><Relationship Type="http://schemas.openxmlformats.org/officeDocument/2006/relationships/slide" Target="/ppt/slides/slide2.xml" Id="Rfb0f8c7f5bc44982" /><Relationship Type="http://schemas.openxmlformats.org/officeDocument/2006/relationships/slide" Target="/ppt/slides/slide3.xml" Id="Ra3a7adfb234d43b8" /><Relationship Type="http://schemas.openxmlformats.org/officeDocument/2006/relationships/slide" Target="/ppt/slides/slide4.xml" Id="Rf371b1cc53bf4c31" /><Relationship Type="http://schemas.openxmlformats.org/officeDocument/2006/relationships/slide" Target="/ppt/slides/slide5.xml" Id="R48dd49b3f0454045" /><Relationship Type="http://schemas.openxmlformats.org/officeDocument/2006/relationships/slide" Target="/ppt/slides/slide6.xml" Id="R894d108ef7d34068" /><Relationship Type="http://schemas.openxmlformats.org/officeDocument/2006/relationships/slide" Target="/ppt/slides/slide7.xml" Id="Ra28f90f07283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58ea3510547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39196666e4a4a" /><Relationship Type="http://schemas.openxmlformats.org/officeDocument/2006/relationships/theme" Target="/ppt/slideMasters/theme/theme1.xml" Id="R3b73232b4dd840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e39196666e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2e2e5f4a242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64c713f05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d16108c20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d01603ac149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6c433fe9c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e69f0441340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f60a148a34f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DEEP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JAGAT DEEP SINGH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Nansens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936 218 296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HOLDING AS</a:t>
            </a:r>
          </a:p>
        </p:txBody>
      </p:sp>
    </p:spTree>
  </p:cSld>
  <p:clrMapOvr>
    <a:masterClrMapping xmlns:a="http://schemas.openxmlformats.org/drawingml/2006/main"/>
  </p:clrMapOvr>
</p:sld>
</file>