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3e8eb0517e46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9a95a70093495b"/>
  </p:sldMasterIdLst>
  <p:sldIdLst>
    <p:sldId xmlns:r="http://schemas.openxmlformats.org/officeDocument/2006/relationships" id="256" r:id="R0ca2401bb53a45b1"/>
    <p:sldId xmlns:r="http://schemas.openxmlformats.org/officeDocument/2006/relationships" id="257" r:id="R13bf7cb521fe4711"/>
    <p:sldId xmlns:r="http://schemas.openxmlformats.org/officeDocument/2006/relationships" id="258" r:id="R0f4483c791fa4955"/>
    <p:sldId xmlns:r="http://schemas.openxmlformats.org/officeDocument/2006/relationships" id="259" r:id="R5b7d98ad1679463f"/>
    <p:sldId xmlns:r="http://schemas.openxmlformats.org/officeDocument/2006/relationships" id="260" r:id="R2a0ed3ebb4124b43"/>
    <p:sldId xmlns:r="http://schemas.openxmlformats.org/officeDocument/2006/relationships" id="261" r:id="R442a7050732549d4"/>
    <p:sldId xmlns:r="http://schemas.openxmlformats.org/officeDocument/2006/relationships" id="262" r:id="R9189e0781f5243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9a95a70093495b" /><Relationship Type="http://schemas.openxmlformats.org/officeDocument/2006/relationships/slide" Target="/ppt/slides/slide1.xml" Id="R0ca2401bb53a45b1" /><Relationship Type="http://schemas.openxmlformats.org/officeDocument/2006/relationships/slide" Target="/ppt/slides/slide2.xml" Id="R13bf7cb521fe4711" /><Relationship Type="http://schemas.openxmlformats.org/officeDocument/2006/relationships/slide" Target="/ppt/slides/slide3.xml" Id="R0f4483c791fa4955" /><Relationship Type="http://schemas.openxmlformats.org/officeDocument/2006/relationships/slide" Target="/ppt/slides/slide4.xml" Id="R5b7d98ad1679463f" /><Relationship Type="http://schemas.openxmlformats.org/officeDocument/2006/relationships/slide" Target="/ppt/slides/slide5.xml" Id="R2a0ed3ebb4124b43" /><Relationship Type="http://schemas.openxmlformats.org/officeDocument/2006/relationships/slide" Target="/ppt/slides/slide6.xml" Id="R442a7050732549d4" /><Relationship Type="http://schemas.openxmlformats.org/officeDocument/2006/relationships/slide" Target="/ppt/slides/slide7.xml" Id="R9189e0781f5243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e8dbe51fdf4c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027ffed63437b" /><Relationship Type="http://schemas.openxmlformats.org/officeDocument/2006/relationships/theme" Target="/ppt/slideMasters/theme/theme1.xml" Id="R60291ee2878e42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3027ffed6343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1955d25fc41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dab044e9647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9d915f21547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db98ccd7341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27401be8d48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8194e829443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258e263e043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SERVA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SERVA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1 489 434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HÅVARD EVENSEN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936 218 652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SERVA AS</a:t>
            </a:r>
          </a:p>
        </p:txBody>
      </p:sp>
    </p:spTree>
  </p:cSld>
  <p:clrMapOvr>
    <a:masterClrMapping xmlns:a="http://schemas.openxmlformats.org/drawingml/2006/main"/>
  </p:clrMapOvr>
</p:sld>
</file>