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53f3a2e838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959f1a565242f4"/>
  </p:sldMasterIdLst>
  <p:sldIdLst>
    <p:sldId xmlns:r="http://schemas.openxmlformats.org/officeDocument/2006/relationships" id="256" r:id="Rde1693648fec47a2"/>
    <p:sldId xmlns:r="http://schemas.openxmlformats.org/officeDocument/2006/relationships" id="257" r:id="R7ab284e84d1b4534"/>
    <p:sldId xmlns:r="http://schemas.openxmlformats.org/officeDocument/2006/relationships" id="258" r:id="R0e497d48689a4892"/>
    <p:sldId xmlns:r="http://schemas.openxmlformats.org/officeDocument/2006/relationships" id="259" r:id="R169f956740474af2"/>
    <p:sldId xmlns:r="http://schemas.openxmlformats.org/officeDocument/2006/relationships" id="260" r:id="R83cc5a4101394718"/>
    <p:sldId xmlns:r="http://schemas.openxmlformats.org/officeDocument/2006/relationships" id="261" r:id="Rd861cb32d55b43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59f1a565242f4" /><Relationship Type="http://schemas.openxmlformats.org/officeDocument/2006/relationships/slide" Target="/ppt/slides/slide1.xml" Id="Rde1693648fec47a2" /><Relationship Type="http://schemas.openxmlformats.org/officeDocument/2006/relationships/slide" Target="/ppt/slides/slide2.xml" Id="R7ab284e84d1b4534" /><Relationship Type="http://schemas.openxmlformats.org/officeDocument/2006/relationships/slide" Target="/ppt/slides/slide3.xml" Id="R0e497d48689a4892" /><Relationship Type="http://schemas.openxmlformats.org/officeDocument/2006/relationships/slide" Target="/ppt/slides/slide4.xml" Id="R169f956740474af2" /><Relationship Type="http://schemas.openxmlformats.org/officeDocument/2006/relationships/slide" Target="/ppt/slides/slide5.xml" Id="R83cc5a4101394718" /><Relationship Type="http://schemas.openxmlformats.org/officeDocument/2006/relationships/slide" Target="/ppt/slides/slide6.xml" Id="Rd861cb32d55b43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2f8844fa8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4aa1f74004113" /><Relationship Type="http://schemas.openxmlformats.org/officeDocument/2006/relationships/theme" Target="/ppt/slideMasters/theme/theme1.xml" Id="R2c6fe05c8c1f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4aa1f740041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20bf81ee04e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f53d8f9a3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c43f845d5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c43bfc2ad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ecd98a4d9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5d4a6b212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SJØLYST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SJØLYST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13 414 902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4 994 959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etasje oppgang A, 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SJØLYST REGNSKAP AS</a:t>
            </a:r>
          </a:p>
        </p:txBody>
      </p:sp>
    </p:spTree>
  </p:cSld>
  <p:clrMapOvr>
    <a:masterClrMapping xmlns:a="http://schemas.openxmlformats.org/drawingml/2006/main"/>
  </p:clrMapOvr>
</p:sld>
</file>