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b7a8899c3540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353b0e919c43fc"/>
  </p:sldMasterIdLst>
  <p:sldIdLst>
    <p:sldId xmlns:r="http://schemas.openxmlformats.org/officeDocument/2006/relationships" id="256" r:id="Rba61e08ff6184de6"/>
    <p:sldId xmlns:r="http://schemas.openxmlformats.org/officeDocument/2006/relationships" id="257" r:id="R66ed3969af384130"/>
    <p:sldId xmlns:r="http://schemas.openxmlformats.org/officeDocument/2006/relationships" id="258" r:id="R9d193d30490c491c"/>
    <p:sldId xmlns:r="http://schemas.openxmlformats.org/officeDocument/2006/relationships" id="259" r:id="Rc141b71aa4f54e09"/>
    <p:sldId xmlns:r="http://schemas.openxmlformats.org/officeDocument/2006/relationships" id="260" r:id="R2fe161a5b0644b91"/>
    <p:sldId xmlns:r="http://schemas.openxmlformats.org/officeDocument/2006/relationships" id="261" r:id="R8eca2c24868a47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353b0e919c43fc" /><Relationship Type="http://schemas.openxmlformats.org/officeDocument/2006/relationships/slide" Target="/ppt/slides/slide1.xml" Id="Rba61e08ff6184de6" /><Relationship Type="http://schemas.openxmlformats.org/officeDocument/2006/relationships/slide" Target="/ppt/slides/slide2.xml" Id="R66ed3969af384130" /><Relationship Type="http://schemas.openxmlformats.org/officeDocument/2006/relationships/slide" Target="/ppt/slides/slide3.xml" Id="R9d193d30490c491c" /><Relationship Type="http://schemas.openxmlformats.org/officeDocument/2006/relationships/slide" Target="/ppt/slides/slide4.xml" Id="Rc141b71aa4f54e09" /><Relationship Type="http://schemas.openxmlformats.org/officeDocument/2006/relationships/slide" Target="/ppt/slides/slide5.xml" Id="R2fe161a5b0644b91" /><Relationship Type="http://schemas.openxmlformats.org/officeDocument/2006/relationships/slide" Target="/ppt/slides/slide6.xml" Id="R8eca2c24868a47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202b31156145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a962769df4cb7" /><Relationship Type="http://schemas.openxmlformats.org/officeDocument/2006/relationships/theme" Target="/ppt/slideMasters/theme/theme1.xml" Id="R34819556438348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0a962769df4c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1e23ff4234b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11a01e0d24f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91c2ad78b4e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b2db62d8a4e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8a20a178e49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e7799e25846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INVA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INVA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INVA ENGINEERING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INVA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INVA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INVA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5 400 760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1 332 180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1 014 737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1 108 237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4 525 878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INVA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Smalvollveien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936 229 123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INVA ENGINEERING AS</a:t>
            </a:r>
          </a:p>
        </p:txBody>
      </p:sp>
    </p:spTree>
  </p:cSld>
  <p:clrMapOvr>
    <a:masterClrMapping xmlns:a="http://schemas.openxmlformats.org/drawingml/2006/main"/>
  </p:clrMapOvr>
</p:sld>
</file>