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c7f971dd8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77cc6ed434b2d"/>
  </p:sldMasterIdLst>
  <p:sldIdLst>
    <p:sldId xmlns:r="http://schemas.openxmlformats.org/officeDocument/2006/relationships" id="256" r:id="Rdd3d0d19138a429a"/>
    <p:sldId xmlns:r="http://schemas.openxmlformats.org/officeDocument/2006/relationships" id="257" r:id="Rfa7e19760603454e"/>
    <p:sldId xmlns:r="http://schemas.openxmlformats.org/officeDocument/2006/relationships" id="258" r:id="R27b160ca44b34607"/>
    <p:sldId xmlns:r="http://schemas.openxmlformats.org/officeDocument/2006/relationships" id="259" r:id="R32cdd508be3a42b2"/>
    <p:sldId xmlns:r="http://schemas.openxmlformats.org/officeDocument/2006/relationships" id="260" r:id="Rac92e2f750874e67"/>
    <p:sldId xmlns:r="http://schemas.openxmlformats.org/officeDocument/2006/relationships" id="261" r:id="R5b2044760b70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77cc6ed434b2d" /><Relationship Type="http://schemas.openxmlformats.org/officeDocument/2006/relationships/slide" Target="/ppt/slides/slide1.xml" Id="Rdd3d0d19138a429a" /><Relationship Type="http://schemas.openxmlformats.org/officeDocument/2006/relationships/slide" Target="/ppt/slides/slide2.xml" Id="Rfa7e19760603454e" /><Relationship Type="http://schemas.openxmlformats.org/officeDocument/2006/relationships/slide" Target="/ppt/slides/slide3.xml" Id="R27b160ca44b34607" /><Relationship Type="http://schemas.openxmlformats.org/officeDocument/2006/relationships/slide" Target="/ppt/slides/slide4.xml" Id="R32cdd508be3a42b2" /><Relationship Type="http://schemas.openxmlformats.org/officeDocument/2006/relationships/slide" Target="/ppt/slides/slide5.xml" Id="Rac92e2f750874e67" /><Relationship Type="http://schemas.openxmlformats.org/officeDocument/2006/relationships/slide" Target="/ppt/slides/slide6.xml" Id="R5b2044760b70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c4752141a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5d211d9fd4111" /><Relationship Type="http://schemas.openxmlformats.org/officeDocument/2006/relationships/theme" Target="/ppt/slideMasters/theme/theme1.xml" Id="R1bfb50c73698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5d211d9fd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a3d50ed59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38a82c67a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ffb7767b9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13fa6a076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abe25474b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e063e41bc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BKL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1 140 118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Bodil Kidøy Lunde, Falkensteinsvegen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bodil@bklrevisjon.no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936 230 075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BKL REVISJON AS</a:t>
            </a:r>
          </a:p>
        </p:txBody>
      </p:sp>
    </p:spTree>
  </p:cSld>
  <p:clrMapOvr>
    <a:masterClrMapping xmlns:a="http://schemas.openxmlformats.org/drawingml/2006/main"/>
  </p:clrMapOvr>
</p:sld>
</file>