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9a206835524c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e8fd6123134a9c"/>
  </p:sldMasterIdLst>
  <p:sldIdLst>
    <p:sldId xmlns:r="http://schemas.openxmlformats.org/officeDocument/2006/relationships" id="256" r:id="R9b37de1d3f7341cb"/>
    <p:sldId xmlns:r="http://schemas.openxmlformats.org/officeDocument/2006/relationships" id="257" r:id="Rdd7c88145fd34e35"/>
    <p:sldId xmlns:r="http://schemas.openxmlformats.org/officeDocument/2006/relationships" id="258" r:id="Rd1bc590457d641ef"/>
    <p:sldId xmlns:r="http://schemas.openxmlformats.org/officeDocument/2006/relationships" id="259" r:id="R8ac7354a2cae4e02"/>
    <p:sldId xmlns:r="http://schemas.openxmlformats.org/officeDocument/2006/relationships" id="260" r:id="R536f65add288428d"/>
    <p:sldId xmlns:r="http://schemas.openxmlformats.org/officeDocument/2006/relationships" id="261" r:id="Rae57f0c0057f42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e8fd6123134a9c" /><Relationship Type="http://schemas.openxmlformats.org/officeDocument/2006/relationships/slide" Target="/ppt/slides/slide1.xml" Id="R9b37de1d3f7341cb" /><Relationship Type="http://schemas.openxmlformats.org/officeDocument/2006/relationships/slide" Target="/ppt/slides/slide2.xml" Id="Rdd7c88145fd34e35" /><Relationship Type="http://schemas.openxmlformats.org/officeDocument/2006/relationships/slide" Target="/ppt/slides/slide3.xml" Id="Rd1bc590457d641ef" /><Relationship Type="http://schemas.openxmlformats.org/officeDocument/2006/relationships/slide" Target="/ppt/slides/slide4.xml" Id="R8ac7354a2cae4e02" /><Relationship Type="http://schemas.openxmlformats.org/officeDocument/2006/relationships/slide" Target="/ppt/slides/slide5.xml" Id="R536f65add288428d" /><Relationship Type="http://schemas.openxmlformats.org/officeDocument/2006/relationships/slide" Target="/ppt/slides/slide6.xml" Id="Rae57f0c0057f42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2f205de45a47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58178521b44e1" /><Relationship Type="http://schemas.openxmlformats.org/officeDocument/2006/relationships/theme" Target="/ppt/slideMasters/theme/theme1.xml" Id="Rf6fcfa1ae71949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e58178521b44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80055bc3443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0dcf65e6141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3087b72ce4b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c6918588264d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7221d04b440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38975363140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AT RØRTEK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 RØRTEK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 RØRTEK AS ble etablert [år] og holder til i Eikefjord.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 RØRTEK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 RØRTEK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 RØRTEK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65 115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496 388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 RØRTEK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Svardalsvegen 132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6940 Eikefjord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936 233 791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 RØRTEK AS</a:t>
            </a:r>
          </a:p>
        </p:txBody>
      </p:sp>
    </p:spTree>
  </p:cSld>
  <p:clrMapOvr>
    <a:masterClrMapping xmlns:a="http://schemas.openxmlformats.org/drawingml/2006/main"/>
  </p:clrMapOvr>
</p:sld>
</file>