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53ce8e41b6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6220efd864e64"/>
  </p:sldMasterIdLst>
  <p:sldIdLst>
    <p:sldId xmlns:r="http://schemas.openxmlformats.org/officeDocument/2006/relationships" id="256" r:id="R6ce4db9b2dbf4dbb"/>
    <p:sldId xmlns:r="http://schemas.openxmlformats.org/officeDocument/2006/relationships" id="257" r:id="R962262bdf83f499e"/>
    <p:sldId xmlns:r="http://schemas.openxmlformats.org/officeDocument/2006/relationships" id="258" r:id="R5a8f19d2bcc44dc8"/>
    <p:sldId xmlns:r="http://schemas.openxmlformats.org/officeDocument/2006/relationships" id="259" r:id="Rcf74bd46bd5649dd"/>
    <p:sldId xmlns:r="http://schemas.openxmlformats.org/officeDocument/2006/relationships" id="260" r:id="Rd1c373c3bd9d4e78"/>
    <p:sldId xmlns:r="http://schemas.openxmlformats.org/officeDocument/2006/relationships" id="261" r:id="Rdcb5f7e5f4b34f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6220efd864e64" /><Relationship Type="http://schemas.openxmlformats.org/officeDocument/2006/relationships/slide" Target="/ppt/slides/slide1.xml" Id="R6ce4db9b2dbf4dbb" /><Relationship Type="http://schemas.openxmlformats.org/officeDocument/2006/relationships/slide" Target="/ppt/slides/slide2.xml" Id="R962262bdf83f499e" /><Relationship Type="http://schemas.openxmlformats.org/officeDocument/2006/relationships/slide" Target="/ppt/slides/slide3.xml" Id="R5a8f19d2bcc44dc8" /><Relationship Type="http://schemas.openxmlformats.org/officeDocument/2006/relationships/slide" Target="/ppt/slides/slide4.xml" Id="Rcf74bd46bd5649dd" /><Relationship Type="http://schemas.openxmlformats.org/officeDocument/2006/relationships/slide" Target="/ppt/slides/slide5.xml" Id="Rd1c373c3bd9d4e78" /><Relationship Type="http://schemas.openxmlformats.org/officeDocument/2006/relationships/slide" Target="/ppt/slides/slide6.xml" Id="Rdcb5f7e5f4b34f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2aa83f67b41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d6d141e024921" /><Relationship Type="http://schemas.openxmlformats.org/officeDocument/2006/relationships/theme" Target="/ppt/slideMasters/theme/theme1.xml" Id="R010420be4a9c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fd6d141e0249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72552aea6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a8512c3a3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66b6e0f4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ad56a4d5c46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76f2c79fa44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c652876d840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LANDSKAPERIET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LANDSKAPERIET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19 686 095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3 698 309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12 157 774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936 236 391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LANDSKAPERIET AS</a:t>
            </a:r>
          </a:p>
        </p:txBody>
      </p:sp>
    </p:spTree>
  </p:cSld>
  <p:clrMapOvr>
    <a:masterClrMapping xmlns:a="http://schemas.openxmlformats.org/drawingml/2006/main"/>
  </p:clrMapOvr>
</p:sld>
</file>