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75587291c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fceef77a04591"/>
  </p:sldMasterIdLst>
  <p:sldIdLst>
    <p:sldId xmlns:r="http://schemas.openxmlformats.org/officeDocument/2006/relationships" id="256" r:id="R5d7e7498fe5946e9"/>
    <p:sldId xmlns:r="http://schemas.openxmlformats.org/officeDocument/2006/relationships" id="257" r:id="R4eeb339837b0401a"/>
    <p:sldId xmlns:r="http://schemas.openxmlformats.org/officeDocument/2006/relationships" id="258" r:id="R498825f60d694c95"/>
    <p:sldId xmlns:r="http://schemas.openxmlformats.org/officeDocument/2006/relationships" id="259" r:id="R788827c1fff940ad"/>
    <p:sldId xmlns:r="http://schemas.openxmlformats.org/officeDocument/2006/relationships" id="260" r:id="R688d7177a74c4c74"/>
    <p:sldId xmlns:r="http://schemas.openxmlformats.org/officeDocument/2006/relationships" id="261" r:id="Ra8917ce6265e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fceef77a04591" /><Relationship Type="http://schemas.openxmlformats.org/officeDocument/2006/relationships/slide" Target="/ppt/slides/slide1.xml" Id="R5d7e7498fe5946e9" /><Relationship Type="http://schemas.openxmlformats.org/officeDocument/2006/relationships/slide" Target="/ppt/slides/slide2.xml" Id="R4eeb339837b0401a" /><Relationship Type="http://schemas.openxmlformats.org/officeDocument/2006/relationships/slide" Target="/ppt/slides/slide3.xml" Id="R498825f60d694c95" /><Relationship Type="http://schemas.openxmlformats.org/officeDocument/2006/relationships/slide" Target="/ppt/slides/slide4.xml" Id="R788827c1fff940ad" /><Relationship Type="http://schemas.openxmlformats.org/officeDocument/2006/relationships/slide" Target="/ppt/slides/slide5.xml" Id="R688d7177a74c4c74" /><Relationship Type="http://schemas.openxmlformats.org/officeDocument/2006/relationships/slide" Target="/ppt/slides/slide6.xml" Id="Ra8917ce6265e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05fa4c23d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f172ae95d4b6d" /><Relationship Type="http://schemas.openxmlformats.org/officeDocument/2006/relationships/theme" Target="/ppt/slideMasters/theme/theme1.xml" Id="R47c7d0d6f6c8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f172ae95d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a0a58ba6a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c890a1d7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2338d3494e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9cec9dd5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49d353b15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0d4841e90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COST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 ØKONOMI AS ble etablert [år] og holder til i Saksvik.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7562 Saksvik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936 237 908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 ØKONOMI AS</a:t>
            </a:r>
          </a:p>
        </p:txBody>
      </p:sp>
    </p:spTree>
  </p:cSld>
  <p:clrMapOvr>
    <a:masterClrMapping xmlns:a="http://schemas.openxmlformats.org/drawingml/2006/main"/>
  </p:clrMapOvr>
</p:sld>
</file>