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59c8318e674b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a513cc84bd4778"/>
  </p:sldMasterIdLst>
  <p:sldIdLst>
    <p:sldId xmlns:r="http://schemas.openxmlformats.org/officeDocument/2006/relationships" id="256" r:id="R529dad602d1c4ffd"/>
    <p:sldId xmlns:r="http://schemas.openxmlformats.org/officeDocument/2006/relationships" id="257" r:id="Re64b364ca8c54e53"/>
    <p:sldId xmlns:r="http://schemas.openxmlformats.org/officeDocument/2006/relationships" id="258" r:id="R2c76ec02c3af4041"/>
    <p:sldId xmlns:r="http://schemas.openxmlformats.org/officeDocument/2006/relationships" id="259" r:id="R615e6ef43a314f03"/>
    <p:sldId xmlns:r="http://schemas.openxmlformats.org/officeDocument/2006/relationships" id="260" r:id="R15e182ac737546de"/>
    <p:sldId xmlns:r="http://schemas.openxmlformats.org/officeDocument/2006/relationships" id="261" r:id="Rbeca5ce942624c55"/>
    <p:sldId xmlns:r="http://schemas.openxmlformats.org/officeDocument/2006/relationships" id="262" r:id="R8eb371a7571e43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a513cc84bd4778" /><Relationship Type="http://schemas.openxmlformats.org/officeDocument/2006/relationships/slide" Target="/ppt/slides/slide1.xml" Id="R529dad602d1c4ffd" /><Relationship Type="http://schemas.openxmlformats.org/officeDocument/2006/relationships/slide" Target="/ppt/slides/slide2.xml" Id="Re64b364ca8c54e53" /><Relationship Type="http://schemas.openxmlformats.org/officeDocument/2006/relationships/slide" Target="/ppt/slides/slide3.xml" Id="R2c76ec02c3af4041" /><Relationship Type="http://schemas.openxmlformats.org/officeDocument/2006/relationships/slide" Target="/ppt/slides/slide4.xml" Id="R615e6ef43a314f03" /><Relationship Type="http://schemas.openxmlformats.org/officeDocument/2006/relationships/slide" Target="/ppt/slides/slide5.xml" Id="R15e182ac737546de" /><Relationship Type="http://schemas.openxmlformats.org/officeDocument/2006/relationships/slide" Target="/ppt/slides/slide6.xml" Id="Rbeca5ce942624c55" /><Relationship Type="http://schemas.openxmlformats.org/officeDocument/2006/relationships/slide" Target="/ppt/slides/slide7.xml" Id="R8eb371a7571e43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cfddae17364a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25eeec6c840dd" /><Relationship Type="http://schemas.openxmlformats.org/officeDocument/2006/relationships/theme" Target="/ppt/slideMasters/theme/theme1.xml" Id="R826c1bd81aeb41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725eeec6c840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3abac2c1240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779f549554c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92b55731e4f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c7c23fb0640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e930fba7e4e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ce12542864a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3ed0b47f748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 SYSTEMFORSKALLING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SYSTEMFORSKALLING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SYSTEMFORSKALLING AS ble etablert [år] og holder til i Hagavik.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SYSTEMFORSKALLING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SYSTEMFORSKALLING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SYSTEMFORSKALLING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2 537 968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−2 289 996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14 746 697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17 290 350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18 092 786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SYSTEMFORSKALLING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MAGNAR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SYSTEMFORSKALLING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Stølsmyro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5217 Hagavik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936 239 803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SYSTEMFORSKALLING AS</a:t>
            </a:r>
          </a:p>
        </p:txBody>
      </p:sp>
    </p:spTree>
  </p:cSld>
  <p:clrMapOvr>
    <a:masterClrMapping xmlns:a="http://schemas.openxmlformats.org/drawingml/2006/main"/>
  </p:clrMapOvr>
</p:sld>
</file>