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6705580ef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458eafd2b4eff"/>
  </p:sldMasterIdLst>
  <p:sldIdLst>
    <p:sldId xmlns:r="http://schemas.openxmlformats.org/officeDocument/2006/relationships" id="256" r:id="R4bd8087fef0e491a"/>
    <p:sldId xmlns:r="http://schemas.openxmlformats.org/officeDocument/2006/relationships" id="257" r:id="R04d89de7ffe74a51"/>
    <p:sldId xmlns:r="http://schemas.openxmlformats.org/officeDocument/2006/relationships" id="258" r:id="R26884eeff0624413"/>
    <p:sldId xmlns:r="http://schemas.openxmlformats.org/officeDocument/2006/relationships" id="259" r:id="R3fda0f742df94bad"/>
    <p:sldId xmlns:r="http://schemas.openxmlformats.org/officeDocument/2006/relationships" id="260" r:id="Rea03f796b3a54fd5"/>
    <p:sldId xmlns:r="http://schemas.openxmlformats.org/officeDocument/2006/relationships" id="261" r:id="Rc725bc6864a34fa0"/>
    <p:sldId xmlns:r="http://schemas.openxmlformats.org/officeDocument/2006/relationships" id="262" r:id="Rff9696ef15aa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458eafd2b4eff" /><Relationship Type="http://schemas.openxmlformats.org/officeDocument/2006/relationships/slide" Target="/ppt/slides/slide1.xml" Id="R4bd8087fef0e491a" /><Relationship Type="http://schemas.openxmlformats.org/officeDocument/2006/relationships/slide" Target="/ppt/slides/slide2.xml" Id="R04d89de7ffe74a51" /><Relationship Type="http://schemas.openxmlformats.org/officeDocument/2006/relationships/slide" Target="/ppt/slides/slide3.xml" Id="R26884eeff0624413" /><Relationship Type="http://schemas.openxmlformats.org/officeDocument/2006/relationships/slide" Target="/ppt/slides/slide4.xml" Id="R3fda0f742df94bad" /><Relationship Type="http://schemas.openxmlformats.org/officeDocument/2006/relationships/slide" Target="/ppt/slides/slide5.xml" Id="Rea03f796b3a54fd5" /><Relationship Type="http://schemas.openxmlformats.org/officeDocument/2006/relationships/slide" Target="/ppt/slides/slide6.xml" Id="Rc725bc6864a34fa0" /><Relationship Type="http://schemas.openxmlformats.org/officeDocument/2006/relationships/slide" Target="/ppt/slides/slide7.xml" Id="Rff9696ef15aa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8113c2059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85b66378489a" /><Relationship Type="http://schemas.openxmlformats.org/officeDocument/2006/relationships/theme" Target="/ppt/slideMasters/theme/theme1.xml" Id="R274361d8cc52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185b66378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4a6cec95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07f3c2cf6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18f0ed99e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c4d11f86e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a6cf6859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2a801c9f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2471f69f2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 DRIFT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1 479 123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14 352 288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Kviltunvegen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936 264 638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