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4facb90a7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e1ae4e31f4834"/>
  </p:sldMasterIdLst>
  <p:sldIdLst>
    <p:sldId xmlns:r="http://schemas.openxmlformats.org/officeDocument/2006/relationships" id="256" r:id="Rf4e6bfd37dd74fed"/>
    <p:sldId xmlns:r="http://schemas.openxmlformats.org/officeDocument/2006/relationships" id="257" r:id="Rce9be4699a574355"/>
    <p:sldId xmlns:r="http://schemas.openxmlformats.org/officeDocument/2006/relationships" id="258" r:id="Rbf95eb3015f14c83"/>
    <p:sldId xmlns:r="http://schemas.openxmlformats.org/officeDocument/2006/relationships" id="259" r:id="Rd89a27b6d87949ce"/>
    <p:sldId xmlns:r="http://schemas.openxmlformats.org/officeDocument/2006/relationships" id="260" r:id="R084c7035e9604f83"/>
    <p:sldId xmlns:r="http://schemas.openxmlformats.org/officeDocument/2006/relationships" id="261" r:id="R57c9e475ad0a450e"/>
    <p:sldId xmlns:r="http://schemas.openxmlformats.org/officeDocument/2006/relationships" id="262" r:id="R597c0eec1ceb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e1ae4e31f4834" /><Relationship Type="http://schemas.openxmlformats.org/officeDocument/2006/relationships/slide" Target="/ppt/slides/slide1.xml" Id="Rf4e6bfd37dd74fed" /><Relationship Type="http://schemas.openxmlformats.org/officeDocument/2006/relationships/slide" Target="/ppt/slides/slide2.xml" Id="Rce9be4699a574355" /><Relationship Type="http://schemas.openxmlformats.org/officeDocument/2006/relationships/slide" Target="/ppt/slides/slide3.xml" Id="Rbf95eb3015f14c83" /><Relationship Type="http://schemas.openxmlformats.org/officeDocument/2006/relationships/slide" Target="/ppt/slides/slide4.xml" Id="Rd89a27b6d87949ce" /><Relationship Type="http://schemas.openxmlformats.org/officeDocument/2006/relationships/slide" Target="/ppt/slides/slide5.xml" Id="R084c7035e9604f83" /><Relationship Type="http://schemas.openxmlformats.org/officeDocument/2006/relationships/slide" Target="/ppt/slides/slide6.xml" Id="R57c9e475ad0a450e" /><Relationship Type="http://schemas.openxmlformats.org/officeDocument/2006/relationships/slide" Target="/ppt/slides/slide7.xml" Id="R597c0eec1ceb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a03b1a2db42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18be6fe2448c" /><Relationship Type="http://schemas.openxmlformats.org/officeDocument/2006/relationships/theme" Target="/ppt/slideMasters/theme/theme1.xml" Id="Rd26137dffa6149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f18be6fe2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957db092941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c40fc534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84e56ac043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8b237865c47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cd62b0b234d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54b1ab4154f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d14127118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BAARDSEN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BAARDSEN INVEST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−648 767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518 212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42 396 467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47 690 449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Melingsiden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936 264 808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BAARDSEN INVEST AS</a:t>
            </a:r>
          </a:p>
        </p:txBody>
      </p:sp>
    </p:spTree>
  </p:cSld>
  <p:clrMapOvr>
    <a:masterClrMapping xmlns:a="http://schemas.openxmlformats.org/drawingml/2006/main"/>
  </p:clrMapOvr>
</p:sld>
</file>