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79ed20061546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f50bb4b4bb4e0f"/>
  </p:sldMasterIdLst>
  <p:sldIdLst>
    <p:sldId xmlns:r="http://schemas.openxmlformats.org/officeDocument/2006/relationships" id="256" r:id="R1f9be72d3c2b4c78"/>
    <p:sldId xmlns:r="http://schemas.openxmlformats.org/officeDocument/2006/relationships" id="257" r:id="R73a146ef31df4cd0"/>
    <p:sldId xmlns:r="http://schemas.openxmlformats.org/officeDocument/2006/relationships" id="258" r:id="R56054f33df674966"/>
    <p:sldId xmlns:r="http://schemas.openxmlformats.org/officeDocument/2006/relationships" id="259" r:id="Rce69d695e8494321"/>
    <p:sldId xmlns:r="http://schemas.openxmlformats.org/officeDocument/2006/relationships" id="260" r:id="R9ef2aaa685814666"/>
    <p:sldId xmlns:r="http://schemas.openxmlformats.org/officeDocument/2006/relationships" id="261" r:id="Rbe65f1de9b434a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f50bb4b4bb4e0f" /><Relationship Type="http://schemas.openxmlformats.org/officeDocument/2006/relationships/slide" Target="/ppt/slides/slide1.xml" Id="R1f9be72d3c2b4c78" /><Relationship Type="http://schemas.openxmlformats.org/officeDocument/2006/relationships/slide" Target="/ppt/slides/slide2.xml" Id="R73a146ef31df4cd0" /><Relationship Type="http://schemas.openxmlformats.org/officeDocument/2006/relationships/slide" Target="/ppt/slides/slide3.xml" Id="R56054f33df674966" /><Relationship Type="http://schemas.openxmlformats.org/officeDocument/2006/relationships/slide" Target="/ppt/slides/slide4.xml" Id="Rce69d695e8494321" /><Relationship Type="http://schemas.openxmlformats.org/officeDocument/2006/relationships/slide" Target="/ppt/slides/slide5.xml" Id="R9ef2aaa685814666" /><Relationship Type="http://schemas.openxmlformats.org/officeDocument/2006/relationships/slide" Target="/ppt/slides/slide6.xml" Id="Rbe65f1de9b434a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bf15d73d074b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6e2d019f74474" /><Relationship Type="http://schemas.openxmlformats.org/officeDocument/2006/relationships/theme" Target="/ppt/slideMasters/theme/theme1.xml" Id="Re6f27ad4296142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56e2d019f744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2083b3c334f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fa051f83047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3b5e512f148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c9a1dae044a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efb3be4d940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643bdf23944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AQUA VVS SENTERET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VVS 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 VVS SENTERET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VVS 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VVS 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VVS 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18 585 473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3 146 628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2 501 572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10 238 357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16 381 492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VVS 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Torsvang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936 268 870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VVS SENTERET AS</a:t>
            </a:r>
          </a:p>
        </p:txBody>
      </p:sp>
    </p:spTree>
  </p:cSld>
  <p:clrMapOvr>
    <a:masterClrMapping xmlns:a="http://schemas.openxmlformats.org/drawingml/2006/main"/>
  </p:clrMapOvr>
</p:sld>
</file>