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7bad0fa7a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6d79ed5b34812"/>
  </p:sldMasterIdLst>
  <p:sldIdLst>
    <p:sldId xmlns:r="http://schemas.openxmlformats.org/officeDocument/2006/relationships" id="256" r:id="Reabbb8eb221a426a"/>
    <p:sldId xmlns:r="http://schemas.openxmlformats.org/officeDocument/2006/relationships" id="257" r:id="Rd7017d59d1c84ac7"/>
    <p:sldId xmlns:r="http://schemas.openxmlformats.org/officeDocument/2006/relationships" id="258" r:id="Re4a9b4ca2ef548af"/>
    <p:sldId xmlns:r="http://schemas.openxmlformats.org/officeDocument/2006/relationships" id="259" r:id="R57a1adc222614ca3"/>
    <p:sldId xmlns:r="http://schemas.openxmlformats.org/officeDocument/2006/relationships" id="260" r:id="Rf0651ab25e114979"/>
    <p:sldId xmlns:r="http://schemas.openxmlformats.org/officeDocument/2006/relationships" id="261" r:id="Rc3c27bd78e57442f"/>
    <p:sldId xmlns:r="http://schemas.openxmlformats.org/officeDocument/2006/relationships" id="262" r:id="Rc7a27b686748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6d79ed5b34812" /><Relationship Type="http://schemas.openxmlformats.org/officeDocument/2006/relationships/slide" Target="/ppt/slides/slide1.xml" Id="Reabbb8eb221a426a" /><Relationship Type="http://schemas.openxmlformats.org/officeDocument/2006/relationships/slide" Target="/ppt/slides/slide2.xml" Id="Rd7017d59d1c84ac7" /><Relationship Type="http://schemas.openxmlformats.org/officeDocument/2006/relationships/slide" Target="/ppt/slides/slide3.xml" Id="Re4a9b4ca2ef548af" /><Relationship Type="http://schemas.openxmlformats.org/officeDocument/2006/relationships/slide" Target="/ppt/slides/slide4.xml" Id="R57a1adc222614ca3" /><Relationship Type="http://schemas.openxmlformats.org/officeDocument/2006/relationships/slide" Target="/ppt/slides/slide5.xml" Id="Rf0651ab25e114979" /><Relationship Type="http://schemas.openxmlformats.org/officeDocument/2006/relationships/slide" Target="/ppt/slides/slide6.xml" Id="Rc3c27bd78e57442f" /><Relationship Type="http://schemas.openxmlformats.org/officeDocument/2006/relationships/slide" Target="/ppt/slides/slide7.xml" Id="Rc7a27b686748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a480068bb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a4d4b42b94cbf" /><Relationship Type="http://schemas.openxmlformats.org/officeDocument/2006/relationships/theme" Target="/ppt/slideMasters/theme/theme1.xml" Id="Rd202e347e7ee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a4d4b42b9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15a46b39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b84ea33e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233e13d2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52b1187e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2f333d4d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0866290d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cfb6319d1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BREDESEN GRAVING &amp; 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BREDESEN GRAVING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BREDESEN GRAVING &amp; TRANSPORT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BREDESEN GRAVING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BREDESEN GRAVING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BREDESEN GRAVING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91 103 678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11 949 783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9 292 432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33 015 043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BREDESEN GRAVING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J.O.T. BREDESEN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BREDESEN GRAVING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Litldalsvegen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post@bredesen-as.no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936 276 083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BREDESEN GRAVING &amp; TRANSPORT</a:t>
            </a:r>
          </a:p>
        </p:txBody>
      </p:sp>
    </p:spTree>
  </p:cSld>
  <p:clrMapOvr>
    <a:masterClrMapping xmlns:a="http://schemas.openxmlformats.org/drawingml/2006/main"/>
  </p:clrMapOvr>
</p:sld>
</file>