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a4a7bd824a47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daba38f79b4b5e"/>
  </p:sldMasterIdLst>
  <p:sldIdLst>
    <p:sldId xmlns:r="http://schemas.openxmlformats.org/officeDocument/2006/relationships" id="256" r:id="Rc06cf56a645e44ad"/>
    <p:sldId xmlns:r="http://schemas.openxmlformats.org/officeDocument/2006/relationships" id="257" r:id="R5bfe5e33d62044dd"/>
    <p:sldId xmlns:r="http://schemas.openxmlformats.org/officeDocument/2006/relationships" id="258" r:id="R9734634f59ba482e"/>
    <p:sldId xmlns:r="http://schemas.openxmlformats.org/officeDocument/2006/relationships" id="259" r:id="R8bd0c42ba93245d0"/>
    <p:sldId xmlns:r="http://schemas.openxmlformats.org/officeDocument/2006/relationships" id="260" r:id="R0823594350fb471f"/>
    <p:sldId xmlns:r="http://schemas.openxmlformats.org/officeDocument/2006/relationships" id="261" r:id="Rbc2b34b84bb64cf0"/>
    <p:sldId xmlns:r="http://schemas.openxmlformats.org/officeDocument/2006/relationships" id="262" r:id="Ra9ef4c2c20c240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daba38f79b4b5e" /><Relationship Type="http://schemas.openxmlformats.org/officeDocument/2006/relationships/slide" Target="/ppt/slides/slide1.xml" Id="Rc06cf56a645e44ad" /><Relationship Type="http://schemas.openxmlformats.org/officeDocument/2006/relationships/slide" Target="/ppt/slides/slide2.xml" Id="R5bfe5e33d62044dd" /><Relationship Type="http://schemas.openxmlformats.org/officeDocument/2006/relationships/slide" Target="/ppt/slides/slide3.xml" Id="R9734634f59ba482e" /><Relationship Type="http://schemas.openxmlformats.org/officeDocument/2006/relationships/slide" Target="/ppt/slides/slide4.xml" Id="R8bd0c42ba93245d0" /><Relationship Type="http://schemas.openxmlformats.org/officeDocument/2006/relationships/slide" Target="/ppt/slides/slide5.xml" Id="R0823594350fb471f" /><Relationship Type="http://schemas.openxmlformats.org/officeDocument/2006/relationships/slide" Target="/ppt/slides/slide6.xml" Id="Rbc2b34b84bb64cf0" /><Relationship Type="http://schemas.openxmlformats.org/officeDocument/2006/relationships/slide" Target="/ppt/slides/slide7.xml" Id="Ra9ef4c2c20c240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2f3685d1434b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de45607624bec" /><Relationship Type="http://schemas.openxmlformats.org/officeDocument/2006/relationships/theme" Target="/ppt/slideMasters/theme/theme1.xml" Id="R5f5ac893d1f645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3de45607624b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70731a50443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2bd688a9248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919f980404e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b65800da340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28d08086e4e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d91af4b2445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6955f5e7944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ELEKTROSERVICE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ELEKTROSERVICE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ELEKTROSERVICE A/S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ELEKTROSERVICE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ELEKTROSERVICE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ELEKTROSERVICE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68 041 588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9 137 800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7 196 977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10 799 419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32 778 915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ELEKTROSERVICE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EMU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MAGNAR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ELEKTROSERVICE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Inndalsveien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20 79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firmapost@bergenelektroservice.no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936 283 101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ELEKTROSERVICE A/S</a:t>
            </a:r>
          </a:p>
        </p:txBody>
      </p:sp>
    </p:spTree>
  </p:cSld>
  <p:clrMapOvr>
    <a:masterClrMapping xmlns:a="http://schemas.openxmlformats.org/drawingml/2006/main"/>
  </p:clrMapOvr>
</p:sld>
</file>