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a4c3babd7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ffc2932494112"/>
  </p:sldMasterIdLst>
  <p:sldIdLst>
    <p:sldId xmlns:r="http://schemas.openxmlformats.org/officeDocument/2006/relationships" id="256" r:id="Ra0f0e0bda48648f5"/>
    <p:sldId xmlns:r="http://schemas.openxmlformats.org/officeDocument/2006/relationships" id="257" r:id="R3a6c554b1d524515"/>
    <p:sldId xmlns:r="http://schemas.openxmlformats.org/officeDocument/2006/relationships" id="258" r:id="R5d6e020f51684bb0"/>
    <p:sldId xmlns:r="http://schemas.openxmlformats.org/officeDocument/2006/relationships" id="259" r:id="R1eddc48b176e4376"/>
    <p:sldId xmlns:r="http://schemas.openxmlformats.org/officeDocument/2006/relationships" id="260" r:id="R017e743801604669"/>
    <p:sldId xmlns:r="http://schemas.openxmlformats.org/officeDocument/2006/relationships" id="261" r:id="Rd93d17a8e84043b9"/>
    <p:sldId xmlns:r="http://schemas.openxmlformats.org/officeDocument/2006/relationships" id="262" r:id="R0b104108ad29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ffc2932494112" /><Relationship Type="http://schemas.openxmlformats.org/officeDocument/2006/relationships/slide" Target="/ppt/slides/slide1.xml" Id="Ra0f0e0bda48648f5" /><Relationship Type="http://schemas.openxmlformats.org/officeDocument/2006/relationships/slide" Target="/ppt/slides/slide2.xml" Id="R3a6c554b1d524515" /><Relationship Type="http://schemas.openxmlformats.org/officeDocument/2006/relationships/slide" Target="/ppt/slides/slide3.xml" Id="R5d6e020f51684bb0" /><Relationship Type="http://schemas.openxmlformats.org/officeDocument/2006/relationships/slide" Target="/ppt/slides/slide4.xml" Id="R1eddc48b176e4376" /><Relationship Type="http://schemas.openxmlformats.org/officeDocument/2006/relationships/slide" Target="/ppt/slides/slide5.xml" Id="R017e743801604669" /><Relationship Type="http://schemas.openxmlformats.org/officeDocument/2006/relationships/slide" Target="/ppt/slides/slide6.xml" Id="Rd93d17a8e84043b9" /><Relationship Type="http://schemas.openxmlformats.org/officeDocument/2006/relationships/slide" Target="/ppt/slides/slide7.xml" Id="R0b104108ad29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d1491cdb9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531beeb5a44ac" /><Relationship Type="http://schemas.openxmlformats.org/officeDocument/2006/relationships/theme" Target="/ppt/slideMasters/theme/theme1.xml" Id="R9777580569a8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531beeb5a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9283fdbee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c19142280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f0d290973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4a243fe1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36587792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6c37f47bd49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fbcd4898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