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88a5dfa2ff4f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0c9e046c634a11"/>
  </p:sldMasterIdLst>
  <p:sldIdLst>
    <p:sldId xmlns:r="http://schemas.openxmlformats.org/officeDocument/2006/relationships" id="256" r:id="R66b91675f6844f7e"/>
    <p:sldId xmlns:r="http://schemas.openxmlformats.org/officeDocument/2006/relationships" id="257" r:id="Rc9ff91e2550f40df"/>
    <p:sldId xmlns:r="http://schemas.openxmlformats.org/officeDocument/2006/relationships" id="258" r:id="R1f96c3dc64e342ab"/>
    <p:sldId xmlns:r="http://schemas.openxmlformats.org/officeDocument/2006/relationships" id="259" r:id="R06732ead548649f8"/>
    <p:sldId xmlns:r="http://schemas.openxmlformats.org/officeDocument/2006/relationships" id="260" r:id="Rc0edf77a16e94c3d"/>
    <p:sldId xmlns:r="http://schemas.openxmlformats.org/officeDocument/2006/relationships" id="261" r:id="R6db7de432d9f4b7d"/>
    <p:sldId xmlns:r="http://schemas.openxmlformats.org/officeDocument/2006/relationships" id="262" r:id="Rb783ff5e8dc946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0c9e046c634a11" /><Relationship Type="http://schemas.openxmlformats.org/officeDocument/2006/relationships/slide" Target="/ppt/slides/slide1.xml" Id="R66b91675f6844f7e" /><Relationship Type="http://schemas.openxmlformats.org/officeDocument/2006/relationships/slide" Target="/ppt/slides/slide2.xml" Id="Rc9ff91e2550f40df" /><Relationship Type="http://schemas.openxmlformats.org/officeDocument/2006/relationships/slide" Target="/ppt/slides/slide3.xml" Id="R1f96c3dc64e342ab" /><Relationship Type="http://schemas.openxmlformats.org/officeDocument/2006/relationships/slide" Target="/ppt/slides/slide4.xml" Id="R06732ead548649f8" /><Relationship Type="http://schemas.openxmlformats.org/officeDocument/2006/relationships/slide" Target="/ppt/slides/slide5.xml" Id="Rc0edf77a16e94c3d" /><Relationship Type="http://schemas.openxmlformats.org/officeDocument/2006/relationships/slide" Target="/ppt/slides/slide6.xml" Id="R6db7de432d9f4b7d" /><Relationship Type="http://schemas.openxmlformats.org/officeDocument/2006/relationships/slide" Target="/ppt/slides/slide7.xml" Id="Rb783ff5e8dc946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b5c996875841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20f5195dd45d9" /><Relationship Type="http://schemas.openxmlformats.org/officeDocument/2006/relationships/theme" Target="/ppt/slideMasters/theme/theme1.xml" Id="R97a2ce0692114a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020f5195dd45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1645c05ad43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5d2667a804e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5ae7f759647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89102cb384a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5f56461de48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17c5493794c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4899fbabf4a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 HAVFISKE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 HAVFISKE FINANS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−297 001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54 143 321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759 293 300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768 571 232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NIKARO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KOMMA KAPITAL AS  –  49,9 %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6005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936 289 401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