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727310211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3bf5a46c24cdd"/>
  </p:sldMasterIdLst>
  <p:sldIdLst>
    <p:sldId xmlns:r="http://schemas.openxmlformats.org/officeDocument/2006/relationships" id="256" r:id="R94b07503b74e44f1"/>
    <p:sldId xmlns:r="http://schemas.openxmlformats.org/officeDocument/2006/relationships" id="257" r:id="R4d0d356dd3dc4bd3"/>
    <p:sldId xmlns:r="http://schemas.openxmlformats.org/officeDocument/2006/relationships" id="258" r:id="Ra05e6e8beedc48d6"/>
    <p:sldId xmlns:r="http://schemas.openxmlformats.org/officeDocument/2006/relationships" id="259" r:id="Rdcd5a937192d4494"/>
    <p:sldId xmlns:r="http://schemas.openxmlformats.org/officeDocument/2006/relationships" id="260" r:id="R462ca9fa2db04418"/>
    <p:sldId xmlns:r="http://schemas.openxmlformats.org/officeDocument/2006/relationships" id="261" r:id="R0e05c5a4b3aa4f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3bf5a46c24cdd" /><Relationship Type="http://schemas.openxmlformats.org/officeDocument/2006/relationships/slide" Target="/ppt/slides/slide1.xml" Id="R94b07503b74e44f1" /><Relationship Type="http://schemas.openxmlformats.org/officeDocument/2006/relationships/slide" Target="/ppt/slides/slide2.xml" Id="R4d0d356dd3dc4bd3" /><Relationship Type="http://schemas.openxmlformats.org/officeDocument/2006/relationships/slide" Target="/ppt/slides/slide3.xml" Id="Ra05e6e8beedc48d6" /><Relationship Type="http://schemas.openxmlformats.org/officeDocument/2006/relationships/slide" Target="/ppt/slides/slide4.xml" Id="Rdcd5a937192d4494" /><Relationship Type="http://schemas.openxmlformats.org/officeDocument/2006/relationships/slide" Target="/ppt/slides/slide5.xml" Id="R462ca9fa2db04418" /><Relationship Type="http://schemas.openxmlformats.org/officeDocument/2006/relationships/slide" Target="/ppt/slides/slide6.xml" Id="R0e05c5a4b3aa4f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b50a7b764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a55bb90d74ecb" /><Relationship Type="http://schemas.openxmlformats.org/officeDocument/2006/relationships/theme" Target="/ppt/slideMasters/theme/theme1.xml" Id="Rb6b8c0737b23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a55bb90d7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4389e752948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0bed52c2d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7d3bf31c447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d0ac814aa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1daa38f6248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9215284ea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MINDE 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BLIKK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17 003 459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1 833 374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1 403 128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5 148 157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8 561 929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Ulsmågvegen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936 297 374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BLIKK AS</a:t>
            </a:r>
          </a:p>
        </p:txBody>
      </p:sp>
    </p:spTree>
  </p:cSld>
  <p:clrMapOvr>
    <a:masterClrMapping xmlns:a="http://schemas.openxmlformats.org/drawingml/2006/main"/>
  </p:clrMapOvr>
</p:sld>
</file>