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92a053485742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dde3d2638a4830"/>
  </p:sldMasterIdLst>
  <p:sldIdLst>
    <p:sldId xmlns:r="http://schemas.openxmlformats.org/officeDocument/2006/relationships" id="256" r:id="Rf4663c512b584ff3"/>
    <p:sldId xmlns:r="http://schemas.openxmlformats.org/officeDocument/2006/relationships" id="257" r:id="R7ea97bf514094257"/>
    <p:sldId xmlns:r="http://schemas.openxmlformats.org/officeDocument/2006/relationships" id="258" r:id="Rbb8d8098ab884ebd"/>
    <p:sldId xmlns:r="http://schemas.openxmlformats.org/officeDocument/2006/relationships" id="259" r:id="R2fa644ee80474ef9"/>
    <p:sldId xmlns:r="http://schemas.openxmlformats.org/officeDocument/2006/relationships" id="260" r:id="R29e1d9908275436b"/>
    <p:sldId xmlns:r="http://schemas.openxmlformats.org/officeDocument/2006/relationships" id="261" r:id="R72ae0a3f32f04e60"/>
    <p:sldId xmlns:r="http://schemas.openxmlformats.org/officeDocument/2006/relationships" id="262" r:id="R3b8b99763cf146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dde3d2638a4830" /><Relationship Type="http://schemas.openxmlformats.org/officeDocument/2006/relationships/slide" Target="/ppt/slides/slide1.xml" Id="Rf4663c512b584ff3" /><Relationship Type="http://schemas.openxmlformats.org/officeDocument/2006/relationships/slide" Target="/ppt/slides/slide2.xml" Id="R7ea97bf514094257" /><Relationship Type="http://schemas.openxmlformats.org/officeDocument/2006/relationships/slide" Target="/ppt/slides/slide3.xml" Id="Rbb8d8098ab884ebd" /><Relationship Type="http://schemas.openxmlformats.org/officeDocument/2006/relationships/slide" Target="/ppt/slides/slide4.xml" Id="R2fa644ee80474ef9" /><Relationship Type="http://schemas.openxmlformats.org/officeDocument/2006/relationships/slide" Target="/ppt/slides/slide5.xml" Id="R29e1d9908275436b" /><Relationship Type="http://schemas.openxmlformats.org/officeDocument/2006/relationships/slide" Target="/ppt/slides/slide6.xml" Id="R72ae0a3f32f04e60" /><Relationship Type="http://schemas.openxmlformats.org/officeDocument/2006/relationships/slide" Target="/ppt/slides/slide7.xml" Id="R3b8b99763cf146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b3013143345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ed862ecda4e5d" /><Relationship Type="http://schemas.openxmlformats.org/officeDocument/2006/relationships/theme" Target="/ppt/slideMasters/theme/theme1.xml" Id="Rb0907fbda43949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bed862ecda4e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ebe673ef843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7f0a9556046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fd0e9f49946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8c6e5cd1f4e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9fc9d32054b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900e6c48246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4acd3813740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−1 352 074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31 970 483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747 311 931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890 205 178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CARL-OTTO EGIL LØKKEN STEEN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BRYDE STEEN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BRYDE STEEN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WILLIAM OLE LØKKEN STEEN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BERTEL OTTO BRYDE STEEN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BERTEL OTTO STEEN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Advokat Bertel O Steen, Holtegata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36 89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936 297 420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 AS</a:t>
            </a:r>
          </a:p>
        </p:txBody>
      </p:sp>
    </p:spTree>
  </p:cSld>
  <p:clrMapOvr>
    <a:masterClrMapping xmlns:a="http://schemas.openxmlformats.org/drawingml/2006/main"/>
  </p:clrMapOvr>
</p:sld>
</file>