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dab051575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d9449f4bd4810"/>
  </p:sldMasterIdLst>
  <p:sldIdLst>
    <p:sldId xmlns:r="http://schemas.openxmlformats.org/officeDocument/2006/relationships" id="256" r:id="Rf0f8cccc2cc047f7"/>
    <p:sldId xmlns:r="http://schemas.openxmlformats.org/officeDocument/2006/relationships" id="257" r:id="Rf63d3acb4d684dc5"/>
    <p:sldId xmlns:r="http://schemas.openxmlformats.org/officeDocument/2006/relationships" id="258" r:id="R82c998f4e9ba4413"/>
    <p:sldId xmlns:r="http://schemas.openxmlformats.org/officeDocument/2006/relationships" id="259" r:id="Rf217db5d74724382"/>
    <p:sldId xmlns:r="http://schemas.openxmlformats.org/officeDocument/2006/relationships" id="260" r:id="Rfc86043429394b4c"/>
    <p:sldId xmlns:r="http://schemas.openxmlformats.org/officeDocument/2006/relationships" id="261" r:id="R36e57bcf34be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d9449f4bd4810" /><Relationship Type="http://schemas.openxmlformats.org/officeDocument/2006/relationships/slide" Target="/ppt/slides/slide1.xml" Id="Rf0f8cccc2cc047f7" /><Relationship Type="http://schemas.openxmlformats.org/officeDocument/2006/relationships/slide" Target="/ppt/slides/slide2.xml" Id="Rf63d3acb4d684dc5" /><Relationship Type="http://schemas.openxmlformats.org/officeDocument/2006/relationships/slide" Target="/ppt/slides/slide3.xml" Id="R82c998f4e9ba4413" /><Relationship Type="http://schemas.openxmlformats.org/officeDocument/2006/relationships/slide" Target="/ppt/slides/slide4.xml" Id="Rf217db5d74724382" /><Relationship Type="http://schemas.openxmlformats.org/officeDocument/2006/relationships/slide" Target="/ppt/slides/slide5.xml" Id="Rfc86043429394b4c" /><Relationship Type="http://schemas.openxmlformats.org/officeDocument/2006/relationships/slide" Target="/ppt/slides/slide6.xml" Id="R36e57bcf34be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e4d78404e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fb02687d4626" /><Relationship Type="http://schemas.openxmlformats.org/officeDocument/2006/relationships/theme" Target="/ppt/slideMasters/theme/theme1.xml" Id="R82ff6e432203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5fb02687d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811aca27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46976e164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f669bd79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4a2a6c03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e8127a41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7256bc32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TREFIBERISOLERING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TREFIBERISOLERING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936 312 861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TREFIBERISOLERING AS</a:t>
            </a:r>
          </a:p>
        </p:txBody>
      </p:sp>
    </p:spTree>
  </p:cSld>
  <p:clrMapOvr>
    <a:masterClrMapping xmlns:a="http://schemas.openxmlformats.org/drawingml/2006/main"/>
  </p:clrMapOvr>
</p:sld>
</file>