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c003243a849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c604708c14fd8"/>
  </p:sldMasterIdLst>
  <p:sldIdLst>
    <p:sldId xmlns:r="http://schemas.openxmlformats.org/officeDocument/2006/relationships" id="256" r:id="R9b296b3d0c484482"/>
    <p:sldId xmlns:r="http://schemas.openxmlformats.org/officeDocument/2006/relationships" id="257" r:id="R953997e125fb473f"/>
    <p:sldId xmlns:r="http://schemas.openxmlformats.org/officeDocument/2006/relationships" id="258" r:id="Ra80bb00aa43e4258"/>
    <p:sldId xmlns:r="http://schemas.openxmlformats.org/officeDocument/2006/relationships" id="259" r:id="Rb0b6aca8b0c94d2c"/>
    <p:sldId xmlns:r="http://schemas.openxmlformats.org/officeDocument/2006/relationships" id="260" r:id="Ra90a342571a24358"/>
    <p:sldId xmlns:r="http://schemas.openxmlformats.org/officeDocument/2006/relationships" id="261" r:id="R4dbd9a5e136a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c604708c14fd8" /><Relationship Type="http://schemas.openxmlformats.org/officeDocument/2006/relationships/slide" Target="/ppt/slides/slide1.xml" Id="R9b296b3d0c484482" /><Relationship Type="http://schemas.openxmlformats.org/officeDocument/2006/relationships/slide" Target="/ppt/slides/slide2.xml" Id="R953997e125fb473f" /><Relationship Type="http://schemas.openxmlformats.org/officeDocument/2006/relationships/slide" Target="/ppt/slides/slide3.xml" Id="Ra80bb00aa43e4258" /><Relationship Type="http://schemas.openxmlformats.org/officeDocument/2006/relationships/slide" Target="/ppt/slides/slide4.xml" Id="Rb0b6aca8b0c94d2c" /><Relationship Type="http://schemas.openxmlformats.org/officeDocument/2006/relationships/slide" Target="/ppt/slides/slide5.xml" Id="Ra90a342571a24358" /><Relationship Type="http://schemas.openxmlformats.org/officeDocument/2006/relationships/slide" Target="/ppt/slides/slide6.xml" Id="R4dbd9a5e136a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91f17af4e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e98055ec54dcb" /><Relationship Type="http://schemas.openxmlformats.org/officeDocument/2006/relationships/theme" Target="/ppt/slideMasters/theme/theme1.xml" Id="Ra92717a374d8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e98055ec5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ce207128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a716e83e40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6c2992677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c2649d30d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132ea3ca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3d26d4e8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BIGERA CONSTRUCTION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BIGERA CONSTRUCTION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1 048 075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CONSTRUCTION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Malmins veg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rl@bigera.no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936 316 948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BIGERA CONSTRUCTION AS</a:t>
            </a:r>
          </a:p>
        </p:txBody>
      </p:sp>
    </p:spTree>
  </p:cSld>
  <p:clrMapOvr>
    <a:masterClrMapping xmlns:a="http://schemas.openxmlformats.org/drawingml/2006/main"/>
  </p:clrMapOvr>
</p:sld>
</file>