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5944e010e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c760f0b724e78"/>
  </p:sldMasterIdLst>
  <p:sldIdLst>
    <p:sldId xmlns:r="http://schemas.openxmlformats.org/officeDocument/2006/relationships" id="256" r:id="R0569b0c1bfe14804"/>
    <p:sldId xmlns:r="http://schemas.openxmlformats.org/officeDocument/2006/relationships" id="257" r:id="R3886b4cd4a554101"/>
    <p:sldId xmlns:r="http://schemas.openxmlformats.org/officeDocument/2006/relationships" id="258" r:id="R304098891fb94a8a"/>
    <p:sldId xmlns:r="http://schemas.openxmlformats.org/officeDocument/2006/relationships" id="259" r:id="R33c82c67bb5c4b66"/>
    <p:sldId xmlns:r="http://schemas.openxmlformats.org/officeDocument/2006/relationships" id="260" r:id="R3d0040d949394455"/>
    <p:sldId xmlns:r="http://schemas.openxmlformats.org/officeDocument/2006/relationships" id="261" r:id="R2657a03228e4472d"/>
    <p:sldId xmlns:r="http://schemas.openxmlformats.org/officeDocument/2006/relationships" id="262" r:id="Rd67bf35187d0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c760f0b724e78" /><Relationship Type="http://schemas.openxmlformats.org/officeDocument/2006/relationships/slide" Target="/ppt/slides/slide1.xml" Id="R0569b0c1bfe14804" /><Relationship Type="http://schemas.openxmlformats.org/officeDocument/2006/relationships/slide" Target="/ppt/slides/slide2.xml" Id="R3886b4cd4a554101" /><Relationship Type="http://schemas.openxmlformats.org/officeDocument/2006/relationships/slide" Target="/ppt/slides/slide3.xml" Id="R304098891fb94a8a" /><Relationship Type="http://schemas.openxmlformats.org/officeDocument/2006/relationships/slide" Target="/ppt/slides/slide4.xml" Id="R33c82c67bb5c4b66" /><Relationship Type="http://schemas.openxmlformats.org/officeDocument/2006/relationships/slide" Target="/ppt/slides/slide5.xml" Id="R3d0040d949394455" /><Relationship Type="http://schemas.openxmlformats.org/officeDocument/2006/relationships/slide" Target="/ppt/slides/slide6.xml" Id="R2657a03228e4472d" /><Relationship Type="http://schemas.openxmlformats.org/officeDocument/2006/relationships/slide" Target="/ppt/slides/slide7.xml" Id="Rd67bf35187d0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43bfcb4d7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7b35307d4dbb" /><Relationship Type="http://schemas.openxmlformats.org/officeDocument/2006/relationships/theme" Target="/ppt/slideMasters/theme/theme1.xml" Id="R4f572c9cf032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37b35307d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c222e2d4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e6dcaf36c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21f51b0c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be3f43d8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4b0a7c88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d57621e4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9a29c47d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 FINANS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 FINANS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FUGLESTRAND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936 333 052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HOLDING AS</a:t>
            </a:r>
          </a:p>
        </p:txBody>
      </p:sp>
    </p:spTree>
  </p:cSld>
  <p:clrMapOvr>
    <a:masterClrMapping xmlns:a="http://schemas.openxmlformats.org/drawingml/2006/main"/>
  </p:clrMapOvr>
</p:sld>
</file>