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e49b7a5cc04e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31ba912f744975"/>
  </p:sldMasterIdLst>
  <p:sldIdLst>
    <p:sldId xmlns:r="http://schemas.openxmlformats.org/officeDocument/2006/relationships" id="256" r:id="R4266d569fd6b4c48"/>
    <p:sldId xmlns:r="http://schemas.openxmlformats.org/officeDocument/2006/relationships" id="257" r:id="R26a4104fae1543df"/>
    <p:sldId xmlns:r="http://schemas.openxmlformats.org/officeDocument/2006/relationships" id="258" r:id="R55161a7801884bbe"/>
    <p:sldId xmlns:r="http://schemas.openxmlformats.org/officeDocument/2006/relationships" id="259" r:id="R83d11c9fd5554278"/>
    <p:sldId xmlns:r="http://schemas.openxmlformats.org/officeDocument/2006/relationships" id="260" r:id="R1b2972067d5447e3"/>
    <p:sldId xmlns:r="http://schemas.openxmlformats.org/officeDocument/2006/relationships" id="261" r:id="Ra33a3fcb701f481c"/>
    <p:sldId xmlns:r="http://schemas.openxmlformats.org/officeDocument/2006/relationships" id="262" r:id="R95e39de8700c49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31ba912f744975" /><Relationship Type="http://schemas.openxmlformats.org/officeDocument/2006/relationships/slide" Target="/ppt/slides/slide1.xml" Id="R4266d569fd6b4c48" /><Relationship Type="http://schemas.openxmlformats.org/officeDocument/2006/relationships/slide" Target="/ppt/slides/slide2.xml" Id="R26a4104fae1543df" /><Relationship Type="http://schemas.openxmlformats.org/officeDocument/2006/relationships/slide" Target="/ppt/slides/slide3.xml" Id="R55161a7801884bbe" /><Relationship Type="http://schemas.openxmlformats.org/officeDocument/2006/relationships/slide" Target="/ppt/slides/slide4.xml" Id="R83d11c9fd5554278" /><Relationship Type="http://schemas.openxmlformats.org/officeDocument/2006/relationships/slide" Target="/ppt/slides/slide5.xml" Id="R1b2972067d5447e3" /><Relationship Type="http://schemas.openxmlformats.org/officeDocument/2006/relationships/slide" Target="/ppt/slides/slide6.xml" Id="Ra33a3fcb701f481c" /><Relationship Type="http://schemas.openxmlformats.org/officeDocument/2006/relationships/slide" Target="/ppt/slides/slide7.xml" Id="R95e39de8700c49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cd6e5270ab40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81fef69254b99" /><Relationship Type="http://schemas.openxmlformats.org/officeDocument/2006/relationships/theme" Target="/ppt/slideMasters/theme/theme1.xml" Id="Rb9934ab0944e419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81fef69254b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010f27a5c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b912d09e647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6f9e4d63b4e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34177889b4e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4f1ea99ceb42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8f0e440b77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2532b184fb4a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JAYFIVE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JAYFIVE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534 714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BRUUN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Skigardveien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936 335 500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JAYFIVE INVEST AS</a:t>
            </a:r>
          </a:p>
        </p:txBody>
      </p:sp>
    </p:spTree>
  </p:cSld>
  <p:clrMapOvr>
    <a:masterClrMapping xmlns:a="http://schemas.openxmlformats.org/drawingml/2006/main"/>
  </p:clrMapOvr>
</p:sld>
</file>