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4b51b55d9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60a4932ae457d"/>
  </p:sldMasterIdLst>
  <p:sldIdLst>
    <p:sldId xmlns:r="http://schemas.openxmlformats.org/officeDocument/2006/relationships" id="256" r:id="Rd3b0e89f37c94902"/>
    <p:sldId xmlns:r="http://schemas.openxmlformats.org/officeDocument/2006/relationships" id="257" r:id="R60e25a759a454792"/>
    <p:sldId xmlns:r="http://schemas.openxmlformats.org/officeDocument/2006/relationships" id="258" r:id="R31e7746c01034e5c"/>
    <p:sldId xmlns:r="http://schemas.openxmlformats.org/officeDocument/2006/relationships" id="259" r:id="R0b44e84c0cdf4e04"/>
    <p:sldId xmlns:r="http://schemas.openxmlformats.org/officeDocument/2006/relationships" id="260" r:id="R9e9e9b4999aa40dd"/>
    <p:sldId xmlns:r="http://schemas.openxmlformats.org/officeDocument/2006/relationships" id="261" r:id="R98fc7afcfaa9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60a4932ae457d" /><Relationship Type="http://schemas.openxmlformats.org/officeDocument/2006/relationships/slide" Target="/ppt/slides/slide1.xml" Id="Rd3b0e89f37c94902" /><Relationship Type="http://schemas.openxmlformats.org/officeDocument/2006/relationships/slide" Target="/ppt/slides/slide2.xml" Id="R60e25a759a454792" /><Relationship Type="http://schemas.openxmlformats.org/officeDocument/2006/relationships/slide" Target="/ppt/slides/slide3.xml" Id="R31e7746c01034e5c" /><Relationship Type="http://schemas.openxmlformats.org/officeDocument/2006/relationships/slide" Target="/ppt/slides/slide4.xml" Id="R0b44e84c0cdf4e04" /><Relationship Type="http://schemas.openxmlformats.org/officeDocument/2006/relationships/slide" Target="/ppt/slides/slide5.xml" Id="R9e9e9b4999aa40dd" /><Relationship Type="http://schemas.openxmlformats.org/officeDocument/2006/relationships/slide" Target="/ppt/slides/slide6.xml" Id="R98fc7afcfaa9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f061485e2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292d13834049" /><Relationship Type="http://schemas.openxmlformats.org/officeDocument/2006/relationships/theme" Target="/ppt/slideMasters/theme/theme1.xml" Id="R9957ca78edf7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3292d1383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c0ec85fc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32045567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186fbe1e5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5078d7bc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e7972949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d8726f0b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 ENTREPRENØR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marcin@bwentreprenor.no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936 341 691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 ENTREPRENØR AS</a:t>
            </a:r>
          </a:p>
        </p:txBody>
      </p:sp>
    </p:spTree>
  </p:cSld>
  <p:clrMapOvr>
    <a:masterClrMapping xmlns:a="http://schemas.openxmlformats.org/drawingml/2006/main"/>
  </p:clrMapOvr>
</p:sld>
</file>