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6cdb34835e41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641720cd4a4920"/>
  </p:sldMasterIdLst>
  <p:sldIdLst>
    <p:sldId xmlns:r="http://schemas.openxmlformats.org/officeDocument/2006/relationships" id="256" r:id="R7620f32f37d742eb"/>
    <p:sldId xmlns:r="http://schemas.openxmlformats.org/officeDocument/2006/relationships" id="257" r:id="Rd785b578096841bc"/>
    <p:sldId xmlns:r="http://schemas.openxmlformats.org/officeDocument/2006/relationships" id="258" r:id="R007f3a9a9f9f4d59"/>
    <p:sldId xmlns:r="http://schemas.openxmlformats.org/officeDocument/2006/relationships" id="259" r:id="R3994a190ad314232"/>
    <p:sldId xmlns:r="http://schemas.openxmlformats.org/officeDocument/2006/relationships" id="260" r:id="Rff71b746fd1e44be"/>
    <p:sldId xmlns:r="http://schemas.openxmlformats.org/officeDocument/2006/relationships" id="261" r:id="R3efb8dc855d247ca"/>
    <p:sldId xmlns:r="http://schemas.openxmlformats.org/officeDocument/2006/relationships" id="262" r:id="R5a8832af36174e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641720cd4a4920" /><Relationship Type="http://schemas.openxmlformats.org/officeDocument/2006/relationships/slide" Target="/ppt/slides/slide1.xml" Id="R7620f32f37d742eb" /><Relationship Type="http://schemas.openxmlformats.org/officeDocument/2006/relationships/slide" Target="/ppt/slides/slide2.xml" Id="Rd785b578096841bc" /><Relationship Type="http://schemas.openxmlformats.org/officeDocument/2006/relationships/slide" Target="/ppt/slides/slide3.xml" Id="R007f3a9a9f9f4d59" /><Relationship Type="http://schemas.openxmlformats.org/officeDocument/2006/relationships/slide" Target="/ppt/slides/slide4.xml" Id="R3994a190ad314232" /><Relationship Type="http://schemas.openxmlformats.org/officeDocument/2006/relationships/slide" Target="/ppt/slides/slide5.xml" Id="Rff71b746fd1e44be" /><Relationship Type="http://schemas.openxmlformats.org/officeDocument/2006/relationships/slide" Target="/ppt/slides/slide6.xml" Id="R3efb8dc855d247ca" /><Relationship Type="http://schemas.openxmlformats.org/officeDocument/2006/relationships/slide" Target="/ppt/slides/slide7.xml" Id="R5a8832af36174e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1538180be344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d68c873444284" /><Relationship Type="http://schemas.openxmlformats.org/officeDocument/2006/relationships/theme" Target="/ppt/slideMasters/theme/theme1.xml" Id="Rd39a2b28da0849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dd68c8734442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d62e1a3da4d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b295c4c6942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4711a2dd847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ed65023c94a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c3f41c64145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f3fc5919e47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772b9a85340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NORØR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17 861 996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1 216 506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950 289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5 575 587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8 186 656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NORØR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Kolskogheiane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30 80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936 343 120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NORØR AS</a:t>
            </a:r>
          </a:p>
        </p:txBody>
      </p:sp>
    </p:spTree>
  </p:cSld>
  <p:clrMapOvr>
    <a:masterClrMapping xmlns:a="http://schemas.openxmlformats.org/drawingml/2006/main"/>
  </p:clrMapOvr>
</p:sld>
</file>