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df0aed23c742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0cf1dd00884e27"/>
  </p:sldMasterIdLst>
  <p:sldIdLst>
    <p:sldId xmlns:r="http://schemas.openxmlformats.org/officeDocument/2006/relationships" id="256" r:id="Ra35ed3d31109440a"/>
    <p:sldId xmlns:r="http://schemas.openxmlformats.org/officeDocument/2006/relationships" id="257" r:id="Rb1105718e1614c29"/>
    <p:sldId xmlns:r="http://schemas.openxmlformats.org/officeDocument/2006/relationships" id="258" r:id="Rd69d831acd314387"/>
    <p:sldId xmlns:r="http://schemas.openxmlformats.org/officeDocument/2006/relationships" id="259" r:id="Rcf82ab381912446c"/>
    <p:sldId xmlns:r="http://schemas.openxmlformats.org/officeDocument/2006/relationships" id="260" r:id="Rf38c71e03d4642c1"/>
    <p:sldId xmlns:r="http://schemas.openxmlformats.org/officeDocument/2006/relationships" id="261" r:id="R7fa67707840b4e08"/>
    <p:sldId xmlns:r="http://schemas.openxmlformats.org/officeDocument/2006/relationships" id="262" r:id="R09539b2311fd47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cf1dd00884e27" /><Relationship Type="http://schemas.openxmlformats.org/officeDocument/2006/relationships/slide" Target="/ppt/slides/slide1.xml" Id="Ra35ed3d31109440a" /><Relationship Type="http://schemas.openxmlformats.org/officeDocument/2006/relationships/slide" Target="/ppt/slides/slide2.xml" Id="Rb1105718e1614c29" /><Relationship Type="http://schemas.openxmlformats.org/officeDocument/2006/relationships/slide" Target="/ppt/slides/slide3.xml" Id="Rd69d831acd314387" /><Relationship Type="http://schemas.openxmlformats.org/officeDocument/2006/relationships/slide" Target="/ppt/slides/slide4.xml" Id="Rcf82ab381912446c" /><Relationship Type="http://schemas.openxmlformats.org/officeDocument/2006/relationships/slide" Target="/ppt/slides/slide5.xml" Id="Rf38c71e03d4642c1" /><Relationship Type="http://schemas.openxmlformats.org/officeDocument/2006/relationships/slide" Target="/ppt/slides/slide6.xml" Id="R7fa67707840b4e08" /><Relationship Type="http://schemas.openxmlformats.org/officeDocument/2006/relationships/slide" Target="/ppt/slides/slide7.xml" Id="R09539b2311fd47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8bb64823e4d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e0c1b0cf8411a" /><Relationship Type="http://schemas.openxmlformats.org/officeDocument/2006/relationships/theme" Target="/ppt/slideMasters/theme/theme1.xml" Id="Re1e5e422fe9944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e0c1b0cf841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a9043bc6f45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c5ab5333541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9ed1ecb954d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f0a01c83b4a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b3ee106d94a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5d17a946d47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5e11c6331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ANTELL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ANTELL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426 043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ROBIN ARVID RICKARD ANTELL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Møllenberg gate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robin.antell@outlook.com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936 347 525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ANTELL INVEST AS</a:t>
            </a:r>
          </a:p>
        </p:txBody>
      </p:sp>
    </p:spTree>
  </p:cSld>
  <p:clrMapOvr>
    <a:masterClrMapping xmlns:a="http://schemas.openxmlformats.org/drawingml/2006/main"/>
  </p:clrMapOvr>
</p:sld>
</file>