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5adc98cf0348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ea5732c2564858"/>
  </p:sldMasterIdLst>
  <p:sldIdLst>
    <p:sldId xmlns:r="http://schemas.openxmlformats.org/officeDocument/2006/relationships" id="256" r:id="R89cedc1fef6847ae"/>
    <p:sldId xmlns:r="http://schemas.openxmlformats.org/officeDocument/2006/relationships" id="257" r:id="Rc628130675034a3f"/>
    <p:sldId xmlns:r="http://schemas.openxmlformats.org/officeDocument/2006/relationships" id="258" r:id="Rf963956ab6024d3e"/>
    <p:sldId xmlns:r="http://schemas.openxmlformats.org/officeDocument/2006/relationships" id="259" r:id="R3130ebf70c254d84"/>
    <p:sldId xmlns:r="http://schemas.openxmlformats.org/officeDocument/2006/relationships" id="260" r:id="Redafdfffc7af40cc"/>
    <p:sldId xmlns:r="http://schemas.openxmlformats.org/officeDocument/2006/relationships" id="261" r:id="R136fd3015c8e4176"/>
    <p:sldId xmlns:r="http://schemas.openxmlformats.org/officeDocument/2006/relationships" id="262" r:id="R0d5552e9149248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a5732c2564858" /><Relationship Type="http://schemas.openxmlformats.org/officeDocument/2006/relationships/slide" Target="/ppt/slides/slide1.xml" Id="R89cedc1fef6847ae" /><Relationship Type="http://schemas.openxmlformats.org/officeDocument/2006/relationships/slide" Target="/ppt/slides/slide2.xml" Id="Rc628130675034a3f" /><Relationship Type="http://schemas.openxmlformats.org/officeDocument/2006/relationships/slide" Target="/ppt/slides/slide3.xml" Id="Rf963956ab6024d3e" /><Relationship Type="http://schemas.openxmlformats.org/officeDocument/2006/relationships/slide" Target="/ppt/slides/slide4.xml" Id="R3130ebf70c254d84" /><Relationship Type="http://schemas.openxmlformats.org/officeDocument/2006/relationships/slide" Target="/ppt/slides/slide5.xml" Id="Redafdfffc7af40cc" /><Relationship Type="http://schemas.openxmlformats.org/officeDocument/2006/relationships/slide" Target="/ppt/slides/slide6.xml" Id="R136fd3015c8e4176" /><Relationship Type="http://schemas.openxmlformats.org/officeDocument/2006/relationships/slide" Target="/ppt/slides/slide7.xml" Id="R0d5552e9149248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d1b16ac614c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abb0112744e00" /><Relationship Type="http://schemas.openxmlformats.org/officeDocument/2006/relationships/theme" Target="/ppt/slideMasters/theme/theme1.xml" Id="Ra1f23b3b7e5c48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eabb0112744e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5799cba3a4f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bdd6ca1cc48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329d5910c46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b840bf36647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dd7e7eac64a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a376783ca43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c9eb2d90e42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RAVENSTONE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RAVENSTONE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RAVENSTONE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RAVENSTONE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RAVENSTONE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RAVENSTONE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526 842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RAVENSTONE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HEGLE SJØFLOT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RAVENSTONE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H. Sjøflot, Øvre Prinsdals vei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936 348 343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RAVENSTONE INVEST AS</a:t>
            </a:r>
          </a:p>
        </p:txBody>
      </p:sp>
    </p:spTree>
  </p:cSld>
  <p:clrMapOvr>
    <a:masterClrMapping xmlns:a="http://schemas.openxmlformats.org/drawingml/2006/main"/>
  </p:clrMapOvr>
</p:sld>
</file>