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4d8d7ec0c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8f28a590b42af"/>
  </p:sldMasterIdLst>
  <p:sldIdLst>
    <p:sldId xmlns:r="http://schemas.openxmlformats.org/officeDocument/2006/relationships" id="256" r:id="Rcf8fb0f7719d47b3"/>
    <p:sldId xmlns:r="http://schemas.openxmlformats.org/officeDocument/2006/relationships" id="257" r:id="Re9860936d4434400"/>
    <p:sldId xmlns:r="http://schemas.openxmlformats.org/officeDocument/2006/relationships" id="258" r:id="R1a17053d79e44dd6"/>
    <p:sldId xmlns:r="http://schemas.openxmlformats.org/officeDocument/2006/relationships" id="259" r:id="Rbad6144230f34667"/>
    <p:sldId xmlns:r="http://schemas.openxmlformats.org/officeDocument/2006/relationships" id="260" r:id="Rdbffdd525f194aa7"/>
    <p:sldId xmlns:r="http://schemas.openxmlformats.org/officeDocument/2006/relationships" id="261" r:id="Rce1ee02efe8f4eac"/>
    <p:sldId xmlns:r="http://schemas.openxmlformats.org/officeDocument/2006/relationships" id="262" r:id="Ra5f07084a27c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8f28a590b42af" /><Relationship Type="http://schemas.openxmlformats.org/officeDocument/2006/relationships/slide" Target="/ppt/slides/slide1.xml" Id="Rcf8fb0f7719d47b3" /><Relationship Type="http://schemas.openxmlformats.org/officeDocument/2006/relationships/slide" Target="/ppt/slides/slide2.xml" Id="Re9860936d4434400" /><Relationship Type="http://schemas.openxmlformats.org/officeDocument/2006/relationships/slide" Target="/ppt/slides/slide3.xml" Id="R1a17053d79e44dd6" /><Relationship Type="http://schemas.openxmlformats.org/officeDocument/2006/relationships/slide" Target="/ppt/slides/slide4.xml" Id="Rbad6144230f34667" /><Relationship Type="http://schemas.openxmlformats.org/officeDocument/2006/relationships/slide" Target="/ppt/slides/slide5.xml" Id="Rdbffdd525f194aa7" /><Relationship Type="http://schemas.openxmlformats.org/officeDocument/2006/relationships/slide" Target="/ppt/slides/slide6.xml" Id="Rce1ee02efe8f4eac" /><Relationship Type="http://schemas.openxmlformats.org/officeDocument/2006/relationships/slide" Target="/ppt/slides/slide7.xml" Id="Ra5f07084a27c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738627e26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87c97dfbe491e" /><Relationship Type="http://schemas.openxmlformats.org/officeDocument/2006/relationships/theme" Target="/ppt/slideMasters/theme/theme1.xml" Id="Rfabdd5edcdfd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87c97dfbe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2d0829dd6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5f3f63a2b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29185597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de178dfd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28f481ca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419d794e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ebae2448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KONSTANTIN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 BAYKOV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Thulstrups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936 350 577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