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fc58f93f041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39bc504f824e3e"/>
  </p:sldMasterIdLst>
  <p:sldIdLst>
    <p:sldId xmlns:r="http://schemas.openxmlformats.org/officeDocument/2006/relationships" id="256" r:id="Rc5091976efae4ce6"/>
    <p:sldId xmlns:r="http://schemas.openxmlformats.org/officeDocument/2006/relationships" id="257" r:id="R20e34b65b0e041f9"/>
    <p:sldId xmlns:r="http://schemas.openxmlformats.org/officeDocument/2006/relationships" id="258" r:id="R14189e0d7d114e35"/>
    <p:sldId xmlns:r="http://schemas.openxmlformats.org/officeDocument/2006/relationships" id="259" r:id="Ra151736b287e4aa1"/>
    <p:sldId xmlns:r="http://schemas.openxmlformats.org/officeDocument/2006/relationships" id="260" r:id="R56267ff797694be7"/>
    <p:sldId xmlns:r="http://schemas.openxmlformats.org/officeDocument/2006/relationships" id="261" r:id="Re1c7a86231b8491a"/>
    <p:sldId xmlns:r="http://schemas.openxmlformats.org/officeDocument/2006/relationships" id="262" r:id="R8efc4763b1c8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9bc504f824e3e" /><Relationship Type="http://schemas.openxmlformats.org/officeDocument/2006/relationships/slide" Target="/ppt/slides/slide1.xml" Id="Rc5091976efae4ce6" /><Relationship Type="http://schemas.openxmlformats.org/officeDocument/2006/relationships/slide" Target="/ppt/slides/slide2.xml" Id="R20e34b65b0e041f9" /><Relationship Type="http://schemas.openxmlformats.org/officeDocument/2006/relationships/slide" Target="/ppt/slides/slide3.xml" Id="R14189e0d7d114e35" /><Relationship Type="http://schemas.openxmlformats.org/officeDocument/2006/relationships/slide" Target="/ppt/slides/slide4.xml" Id="Ra151736b287e4aa1" /><Relationship Type="http://schemas.openxmlformats.org/officeDocument/2006/relationships/slide" Target="/ppt/slides/slide5.xml" Id="R56267ff797694be7" /><Relationship Type="http://schemas.openxmlformats.org/officeDocument/2006/relationships/slide" Target="/ppt/slides/slide6.xml" Id="Re1c7a86231b8491a" /><Relationship Type="http://schemas.openxmlformats.org/officeDocument/2006/relationships/slide" Target="/ppt/slides/slide7.xml" Id="R8efc4763b1c8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a1e4b1959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95733083f4868" /><Relationship Type="http://schemas.openxmlformats.org/officeDocument/2006/relationships/theme" Target="/ppt/slideMasters/theme/theme1.xml" Id="R78cd605234be4d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95733083f48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233fedb2a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2785ee83d44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2e88731c6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3c888bba1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9a356cfd344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e9cd282fc47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3b3f9582c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INFOREGN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INFOREGN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9 434 003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2 232 508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4 751 271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81,0 %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HENNING W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KARLSON INGER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77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936 354 890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