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961b7a1ad849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fd25b32c894d67"/>
  </p:sldMasterIdLst>
  <p:sldIdLst>
    <p:sldId xmlns:r="http://schemas.openxmlformats.org/officeDocument/2006/relationships" id="256" r:id="R844b9abcbe184021"/>
    <p:sldId xmlns:r="http://schemas.openxmlformats.org/officeDocument/2006/relationships" id="257" r:id="R8eb72052d368470e"/>
    <p:sldId xmlns:r="http://schemas.openxmlformats.org/officeDocument/2006/relationships" id="258" r:id="Rbed53d53ce92466d"/>
    <p:sldId xmlns:r="http://schemas.openxmlformats.org/officeDocument/2006/relationships" id="259" r:id="Re144bdc37a4444e1"/>
    <p:sldId xmlns:r="http://schemas.openxmlformats.org/officeDocument/2006/relationships" id="260" r:id="R64f53fcba7074a13"/>
    <p:sldId xmlns:r="http://schemas.openxmlformats.org/officeDocument/2006/relationships" id="261" r:id="R8052973bff8b4981"/>
    <p:sldId xmlns:r="http://schemas.openxmlformats.org/officeDocument/2006/relationships" id="262" r:id="Rbfaae0a2a3c94a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d25b32c894d67" /><Relationship Type="http://schemas.openxmlformats.org/officeDocument/2006/relationships/slide" Target="/ppt/slides/slide1.xml" Id="R844b9abcbe184021" /><Relationship Type="http://schemas.openxmlformats.org/officeDocument/2006/relationships/slide" Target="/ppt/slides/slide2.xml" Id="R8eb72052d368470e" /><Relationship Type="http://schemas.openxmlformats.org/officeDocument/2006/relationships/slide" Target="/ppt/slides/slide3.xml" Id="Rbed53d53ce92466d" /><Relationship Type="http://schemas.openxmlformats.org/officeDocument/2006/relationships/slide" Target="/ppt/slides/slide4.xml" Id="Re144bdc37a4444e1" /><Relationship Type="http://schemas.openxmlformats.org/officeDocument/2006/relationships/slide" Target="/ppt/slides/slide5.xml" Id="R64f53fcba7074a13" /><Relationship Type="http://schemas.openxmlformats.org/officeDocument/2006/relationships/slide" Target="/ppt/slides/slide6.xml" Id="R8052973bff8b4981" /><Relationship Type="http://schemas.openxmlformats.org/officeDocument/2006/relationships/slide" Target="/ppt/slides/slide7.xml" Id="Rbfaae0a2a3c94a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41edb9d684a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a0905abbd4a49" /><Relationship Type="http://schemas.openxmlformats.org/officeDocument/2006/relationships/theme" Target="/ppt/slideMasters/theme/theme1.xml" Id="R466da6bb16cf4c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aa0905abbd4a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60ff5027048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0c0b4219140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4f9e5c39c48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dcb47871c4c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82c6790ee47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e5caddd7d4c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66e4454cd4e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LUNDEFUGL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LUNDEFUGL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LUNDEFUGL INVEST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LUNDEFUGL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LUNDEFUGL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LUNDEFUGL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LUNDEFUGL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SERINE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LUNDEFUGL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Nybyveien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936 386 512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LUNDEFUGL INVEST AS</a:t>
            </a:r>
          </a:p>
        </p:txBody>
      </p:sp>
    </p:spTree>
  </p:cSld>
  <p:clrMapOvr>
    <a:masterClrMapping xmlns:a="http://schemas.openxmlformats.org/drawingml/2006/main"/>
  </p:clrMapOvr>
</p:sld>
</file>