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cf0494550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1e89a344d4ef5"/>
  </p:sldMasterIdLst>
  <p:sldIdLst>
    <p:sldId xmlns:r="http://schemas.openxmlformats.org/officeDocument/2006/relationships" id="256" r:id="R2cc7b06f2c264694"/>
    <p:sldId xmlns:r="http://schemas.openxmlformats.org/officeDocument/2006/relationships" id="257" r:id="R6c85d4df61bf40db"/>
    <p:sldId xmlns:r="http://schemas.openxmlformats.org/officeDocument/2006/relationships" id="258" r:id="Rec8f96fea7224b93"/>
    <p:sldId xmlns:r="http://schemas.openxmlformats.org/officeDocument/2006/relationships" id="259" r:id="R5eb10cf41bdb4933"/>
    <p:sldId xmlns:r="http://schemas.openxmlformats.org/officeDocument/2006/relationships" id="260" r:id="R76054bf6fb7a441a"/>
    <p:sldId xmlns:r="http://schemas.openxmlformats.org/officeDocument/2006/relationships" id="261" r:id="Rca1904bc1aa944b2"/>
    <p:sldId xmlns:r="http://schemas.openxmlformats.org/officeDocument/2006/relationships" id="262" r:id="Rb734ce043718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1e89a344d4ef5" /><Relationship Type="http://schemas.openxmlformats.org/officeDocument/2006/relationships/slide" Target="/ppt/slides/slide1.xml" Id="R2cc7b06f2c264694" /><Relationship Type="http://schemas.openxmlformats.org/officeDocument/2006/relationships/slide" Target="/ppt/slides/slide2.xml" Id="R6c85d4df61bf40db" /><Relationship Type="http://schemas.openxmlformats.org/officeDocument/2006/relationships/slide" Target="/ppt/slides/slide3.xml" Id="Rec8f96fea7224b93" /><Relationship Type="http://schemas.openxmlformats.org/officeDocument/2006/relationships/slide" Target="/ppt/slides/slide4.xml" Id="R5eb10cf41bdb4933" /><Relationship Type="http://schemas.openxmlformats.org/officeDocument/2006/relationships/slide" Target="/ppt/slides/slide5.xml" Id="R76054bf6fb7a441a" /><Relationship Type="http://schemas.openxmlformats.org/officeDocument/2006/relationships/slide" Target="/ppt/slides/slide6.xml" Id="Rca1904bc1aa944b2" /><Relationship Type="http://schemas.openxmlformats.org/officeDocument/2006/relationships/slide" Target="/ppt/slides/slide7.xml" Id="Rb734ce043718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bcfc4df89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8891cd5c4f20" /><Relationship Type="http://schemas.openxmlformats.org/officeDocument/2006/relationships/theme" Target="/ppt/slideMasters/theme/theme1.xml" Id="R39a7606aa861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b8891cd5c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0fca0cc1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9dd8de5b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e678f716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ba0963f2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5de2bc869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07494c22a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fb6d6c537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MARTHE GRAVDAHL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Ragne Marthe Gravdahl Amundsen, Engens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936 392 504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