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a34b1b92b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2ff10b42743dc"/>
  </p:sldMasterIdLst>
  <p:sldIdLst>
    <p:sldId xmlns:r="http://schemas.openxmlformats.org/officeDocument/2006/relationships" id="256" r:id="Rc88fbec87a7d461b"/>
    <p:sldId xmlns:r="http://schemas.openxmlformats.org/officeDocument/2006/relationships" id="257" r:id="Rbdc9caa32ec74e9e"/>
    <p:sldId xmlns:r="http://schemas.openxmlformats.org/officeDocument/2006/relationships" id="258" r:id="R639eddcbb88142f0"/>
    <p:sldId xmlns:r="http://schemas.openxmlformats.org/officeDocument/2006/relationships" id="259" r:id="Rf6e9fb15cefd4e3c"/>
    <p:sldId xmlns:r="http://schemas.openxmlformats.org/officeDocument/2006/relationships" id="260" r:id="Rd045f839dba0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2ff10b42743dc" /><Relationship Type="http://schemas.openxmlformats.org/officeDocument/2006/relationships/slide" Target="/ppt/slides/slide1.xml" Id="Rc88fbec87a7d461b" /><Relationship Type="http://schemas.openxmlformats.org/officeDocument/2006/relationships/slide" Target="/ppt/slides/slide2.xml" Id="Rbdc9caa32ec74e9e" /><Relationship Type="http://schemas.openxmlformats.org/officeDocument/2006/relationships/slide" Target="/ppt/slides/slide3.xml" Id="R639eddcbb88142f0" /><Relationship Type="http://schemas.openxmlformats.org/officeDocument/2006/relationships/slide" Target="/ppt/slides/slide4.xml" Id="Rf6e9fb15cefd4e3c" /><Relationship Type="http://schemas.openxmlformats.org/officeDocument/2006/relationships/slide" Target="/ppt/slides/slide5.xml" Id="Rd045f839dba0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06e310d00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a6b1305494e11" /><Relationship Type="http://schemas.openxmlformats.org/officeDocument/2006/relationships/theme" Target="/ppt/slideMasters/theme/theme1.xml" Id="R9d3311fdca45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a6b130549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3a4e5d4f4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b42fffa4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05859d96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db8084c1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0b5ebbdc4f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STRANDSKOGEN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STRANDSKOGEN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STRANDSKOGEN ARKITEKTER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STRANDSKOGEN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STRANDSKOGEN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STRANDSKOGEN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ervin@hsark.no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STRANDSKOGEN ARKITEKTER AS</a:t>
            </a:r>
          </a:p>
        </p:txBody>
      </p:sp>
    </p:spTree>
  </p:cSld>
  <p:clrMapOvr>
    <a:masterClrMapping xmlns:a="http://schemas.openxmlformats.org/drawingml/2006/main"/>
  </p:clrMapOvr>
</p:sld>
</file>