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44137cae3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89a6cfcb24fe1"/>
  </p:sldMasterIdLst>
  <p:sldIdLst>
    <p:sldId xmlns:r="http://schemas.openxmlformats.org/officeDocument/2006/relationships" id="256" r:id="R67bffac7752a45e5"/>
    <p:sldId xmlns:r="http://schemas.openxmlformats.org/officeDocument/2006/relationships" id="257" r:id="Rcf9eb401848643aa"/>
    <p:sldId xmlns:r="http://schemas.openxmlformats.org/officeDocument/2006/relationships" id="258" r:id="R1ef95502b2e64dab"/>
    <p:sldId xmlns:r="http://schemas.openxmlformats.org/officeDocument/2006/relationships" id="259" r:id="Rc160b4c3322f419c"/>
    <p:sldId xmlns:r="http://schemas.openxmlformats.org/officeDocument/2006/relationships" id="260" r:id="R6cf3d3eca2bc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89a6cfcb24fe1" /><Relationship Type="http://schemas.openxmlformats.org/officeDocument/2006/relationships/slide" Target="/ppt/slides/slide1.xml" Id="R67bffac7752a45e5" /><Relationship Type="http://schemas.openxmlformats.org/officeDocument/2006/relationships/slide" Target="/ppt/slides/slide2.xml" Id="Rcf9eb401848643aa" /><Relationship Type="http://schemas.openxmlformats.org/officeDocument/2006/relationships/slide" Target="/ppt/slides/slide3.xml" Id="R1ef95502b2e64dab" /><Relationship Type="http://schemas.openxmlformats.org/officeDocument/2006/relationships/slide" Target="/ppt/slides/slide4.xml" Id="Rc160b4c3322f419c" /><Relationship Type="http://schemas.openxmlformats.org/officeDocument/2006/relationships/slide" Target="/ppt/slides/slide5.xml" Id="R6cf3d3eca2bc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5d139172b4f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adb777f6414c" /><Relationship Type="http://schemas.openxmlformats.org/officeDocument/2006/relationships/theme" Target="/ppt/slideMasters/theme/theme1.xml" Id="R39c22f7fe642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faadb777f6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0478058a3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ee7f2265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d6bdb29e1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14f2638ad44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31e035d1a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KOKSTAD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 REGNSKAP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936 401 783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KOKSTAD REGNSKAP AS</a:t>
            </a:r>
          </a:p>
        </p:txBody>
      </p:sp>
    </p:spTree>
  </p:cSld>
  <p:clrMapOvr>
    <a:masterClrMapping xmlns:a="http://schemas.openxmlformats.org/drawingml/2006/main"/>
  </p:clrMapOvr>
</p:sld>
</file>