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44b37176e654dc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b3a97a43a604ea7"/>
  </p:sldMasterIdLst>
  <p:sldIdLst>
    <p:sldId xmlns:r="http://schemas.openxmlformats.org/officeDocument/2006/relationships" id="256" r:id="Ra4225bd2dbc0485c"/>
    <p:sldId xmlns:r="http://schemas.openxmlformats.org/officeDocument/2006/relationships" id="257" r:id="R209c58741ff14df9"/>
    <p:sldId xmlns:r="http://schemas.openxmlformats.org/officeDocument/2006/relationships" id="258" r:id="Rd05f2ca8155b488c"/>
    <p:sldId xmlns:r="http://schemas.openxmlformats.org/officeDocument/2006/relationships" id="259" r:id="Reefdfafd20d54e75"/>
    <p:sldId xmlns:r="http://schemas.openxmlformats.org/officeDocument/2006/relationships" id="260" r:id="R7382278ab4094d3e"/>
    <p:sldId xmlns:r="http://schemas.openxmlformats.org/officeDocument/2006/relationships" id="261" r:id="Ra0b025c0e2d9415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b3a97a43a604ea7" /><Relationship Type="http://schemas.openxmlformats.org/officeDocument/2006/relationships/slide" Target="/ppt/slides/slide1.xml" Id="Ra4225bd2dbc0485c" /><Relationship Type="http://schemas.openxmlformats.org/officeDocument/2006/relationships/slide" Target="/ppt/slides/slide2.xml" Id="R209c58741ff14df9" /><Relationship Type="http://schemas.openxmlformats.org/officeDocument/2006/relationships/slide" Target="/ppt/slides/slide3.xml" Id="Rd05f2ca8155b488c" /><Relationship Type="http://schemas.openxmlformats.org/officeDocument/2006/relationships/slide" Target="/ppt/slides/slide4.xml" Id="Reefdfafd20d54e75" /><Relationship Type="http://schemas.openxmlformats.org/officeDocument/2006/relationships/slide" Target="/ppt/slides/slide5.xml" Id="R7382278ab4094d3e" /><Relationship Type="http://schemas.openxmlformats.org/officeDocument/2006/relationships/slide" Target="/ppt/slides/slide6.xml" Id="Ra0b025c0e2d9415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c3a614a6d3e464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1fb541f0f2465f" /><Relationship Type="http://schemas.openxmlformats.org/officeDocument/2006/relationships/theme" Target="/ppt/slideMasters/theme/theme1.xml" Id="Rb7aa1c0f35cc456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61fb541f0f2465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c2892ff7d248e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33b45019ba469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fdbd57143b47d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44d433e6ed4e5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ce7dda68b3458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e6f53c5f5f4f5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FJELLCO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FJELLCO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FJELLCO AS ble etablert [år] og holder til i Haugesund.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FJELLCO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FJELLCO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FJELLCO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EYSTEIN SÆVAREID AASE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FJELLCO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Haraldsgata 90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5528 Haugesund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936 402 992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FJELLCO AS</a:t>
            </a:r>
          </a:p>
        </p:txBody>
      </p:sp>
    </p:spTree>
  </p:cSld>
  <p:clrMapOvr>
    <a:masterClrMapping xmlns:a="http://schemas.openxmlformats.org/drawingml/2006/main"/>
  </p:clrMapOvr>
</p:sld>
</file>