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c8b1a2e91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20b8e884142ae"/>
  </p:sldMasterIdLst>
  <p:sldIdLst>
    <p:sldId xmlns:r="http://schemas.openxmlformats.org/officeDocument/2006/relationships" id="256" r:id="Rce81d98881924a21"/>
    <p:sldId xmlns:r="http://schemas.openxmlformats.org/officeDocument/2006/relationships" id="257" r:id="R9189940ed0cc4f26"/>
    <p:sldId xmlns:r="http://schemas.openxmlformats.org/officeDocument/2006/relationships" id="258" r:id="Rb3743ecfc7414965"/>
    <p:sldId xmlns:r="http://schemas.openxmlformats.org/officeDocument/2006/relationships" id="259" r:id="R2830bdf783834f59"/>
    <p:sldId xmlns:r="http://schemas.openxmlformats.org/officeDocument/2006/relationships" id="260" r:id="R39f259b9b1cd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20b8e884142ae" /><Relationship Type="http://schemas.openxmlformats.org/officeDocument/2006/relationships/slide" Target="/ppt/slides/slide1.xml" Id="Rce81d98881924a21" /><Relationship Type="http://schemas.openxmlformats.org/officeDocument/2006/relationships/slide" Target="/ppt/slides/slide2.xml" Id="R9189940ed0cc4f26" /><Relationship Type="http://schemas.openxmlformats.org/officeDocument/2006/relationships/slide" Target="/ppt/slides/slide3.xml" Id="Rb3743ecfc7414965" /><Relationship Type="http://schemas.openxmlformats.org/officeDocument/2006/relationships/slide" Target="/ppt/slides/slide4.xml" Id="R2830bdf783834f59" /><Relationship Type="http://schemas.openxmlformats.org/officeDocument/2006/relationships/slide" Target="/ppt/slides/slide5.xml" Id="R39f259b9b1cd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1df1dc860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40d36d2247d9" /><Relationship Type="http://schemas.openxmlformats.org/officeDocument/2006/relationships/theme" Target="/ppt/slideMasters/theme/theme1.xml" Id="R0bc5fff81486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040d36d22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0a5945209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57aa87307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efcd80bb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28f9398f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14ba0d25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ANLEGGSSERVICE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ANLEGGSSERVICE AS</a:t>
            </a:r>
          </a:p>
        </p:txBody>
      </p:sp>
    </p:spTree>
  </p:cSld>
  <p:clrMapOvr>
    <a:masterClrMapping xmlns:a="http://schemas.openxmlformats.org/drawingml/2006/main"/>
  </p:clrMapOvr>
</p:sld>
</file>