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5d251f826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cf2912be6424c"/>
  </p:sldMasterIdLst>
  <p:sldIdLst>
    <p:sldId xmlns:r="http://schemas.openxmlformats.org/officeDocument/2006/relationships" id="256" r:id="R97e75cdd4ebf472c"/>
    <p:sldId xmlns:r="http://schemas.openxmlformats.org/officeDocument/2006/relationships" id="257" r:id="R828e7cb3de6549fa"/>
    <p:sldId xmlns:r="http://schemas.openxmlformats.org/officeDocument/2006/relationships" id="258" r:id="R4d224c0a2b2e493b"/>
    <p:sldId xmlns:r="http://schemas.openxmlformats.org/officeDocument/2006/relationships" id="259" r:id="R8721f07826c844c2"/>
    <p:sldId xmlns:r="http://schemas.openxmlformats.org/officeDocument/2006/relationships" id="260" r:id="R04215e7463344a86"/>
    <p:sldId xmlns:r="http://schemas.openxmlformats.org/officeDocument/2006/relationships" id="261" r:id="R8ea9460e6eec4fe5"/>
    <p:sldId xmlns:r="http://schemas.openxmlformats.org/officeDocument/2006/relationships" id="262" r:id="R54d2273f16d3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cf2912be6424c" /><Relationship Type="http://schemas.openxmlformats.org/officeDocument/2006/relationships/slide" Target="/ppt/slides/slide1.xml" Id="R97e75cdd4ebf472c" /><Relationship Type="http://schemas.openxmlformats.org/officeDocument/2006/relationships/slide" Target="/ppt/slides/slide2.xml" Id="R828e7cb3de6549fa" /><Relationship Type="http://schemas.openxmlformats.org/officeDocument/2006/relationships/slide" Target="/ppt/slides/slide3.xml" Id="R4d224c0a2b2e493b" /><Relationship Type="http://schemas.openxmlformats.org/officeDocument/2006/relationships/slide" Target="/ppt/slides/slide4.xml" Id="R8721f07826c844c2" /><Relationship Type="http://schemas.openxmlformats.org/officeDocument/2006/relationships/slide" Target="/ppt/slides/slide5.xml" Id="R04215e7463344a86" /><Relationship Type="http://schemas.openxmlformats.org/officeDocument/2006/relationships/slide" Target="/ppt/slides/slide6.xml" Id="R8ea9460e6eec4fe5" /><Relationship Type="http://schemas.openxmlformats.org/officeDocument/2006/relationships/slide" Target="/ppt/slides/slide7.xml" Id="R54d2273f16d3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2ffffb7a0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da59bd5c94e0e" /><Relationship Type="http://schemas.openxmlformats.org/officeDocument/2006/relationships/theme" Target="/ppt/slideMasters/theme/theme1.xml" Id="R95491f16f090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da59bd5c9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6cc5e370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1d0be4999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c3c6eb5d6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5eab3d66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0e96ca69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3f2ac62d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d253e0568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TRINTO GRUPPEN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66 398 623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Skaugen, 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17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